
<file path=[Content_Types].xml><?xml version="1.0" encoding="utf-8"?>
<Types xmlns="http://schemas.openxmlformats.org/package/2006/content-types">
  <Default Extension="emf" ContentType="image/x-emf"/>
  <Default Extension="jpeg" ContentType="image/jpeg"/>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19"/>
  </p:notesMasterIdLst>
  <p:handoutMasterIdLst>
    <p:handoutMasterId r:id="rId20"/>
  </p:handoutMasterIdLst>
  <p:sldIdLst>
    <p:sldId id="276" r:id="rId5"/>
    <p:sldId id="294" r:id="rId6"/>
    <p:sldId id="4398" r:id="rId7"/>
    <p:sldId id="4397" r:id="rId8"/>
    <p:sldId id="4392" r:id="rId9"/>
    <p:sldId id="4395" r:id="rId10"/>
    <p:sldId id="4393" r:id="rId11"/>
    <p:sldId id="304" r:id="rId12"/>
    <p:sldId id="4394" r:id="rId13"/>
    <p:sldId id="303" r:id="rId14"/>
    <p:sldId id="4396" r:id="rId15"/>
    <p:sldId id="3076" r:id="rId16"/>
    <p:sldId id="296" r:id="rId17"/>
    <p:sldId id="292"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1"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0000"/>
    <a:srgbClr val="FF6400"/>
    <a:srgbClr val="228B22"/>
    <a:srgbClr val="A020F6"/>
    <a:srgbClr val="0000FF"/>
    <a:srgbClr val="636569"/>
    <a:srgbClr val="715091"/>
    <a:srgbClr val="176DAD"/>
    <a:srgbClr val="0D78C9"/>
    <a:srgbClr val="024C8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103" autoAdjust="0"/>
    <p:restoredTop sz="97419" autoAdjust="0"/>
  </p:normalViewPr>
  <p:slideViewPr>
    <p:cSldViewPr>
      <p:cViewPr varScale="1">
        <p:scale>
          <a:sx n="157" d="100"/>
          <a:sy n="157" d="100"/>
        </p:scale>
        <p:origin x="892" y="84"/>
      </p:cViewPr>
      <p:guideLst>
        <p:guide orient="horz" pos="2160"/>
        <p:guide pos="3841"/>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p:cViewPr varScale="1">
        <p:scale>
          <a:sx n="102" d="100"/>
          <a:sy n="102" d="100"/>
        </p:scale>
        <p:origin x="3528" y="108"/>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5F993C83-2184-4286-ABE1-941A40B40C8F}" type="datetimeFigureOut">
              <a:rPr lang="en-US" smtClean="0"/>
              <a:pPr/>
              <a:t>1/17/2024</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F7603001-E0F2-47E5-A338-816CC267AF60}" type="slidenum">
              <a:rPr lang="en-US" smtClean="0"/>
              <a:pPr/>
              <a:t>‹#›</a:t>
            </a:fld>
            <a:endParaRPr lang="en-US"/>
          </a:p>
        </p:txBody>
      </p:sp>
    </p:spTree>
    <p:extLst>
      <p:ext uri="{BB962C8B-B14F-4D97-AF65-F5344CB8AC3E}">
        <p14:creationId xmlns:p14="http://schemas.microsoft.com/office/powerpoint/2010/main" val="2153657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3.png>
</file>

<file path=ppt/media/image14.png>
</file>

<file path=ppt/media/image15.png>
</file>

<file path=ppt/media/image16.png>
</file>

<file path=ppt/media/image17.png>
</file>

<file path=ppt/media/image18.jpg>
</file>

<file path=ppt/media/image19.png>
</file>

<file path=ppt/media/image2.jpe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053241F-7ED4-45AC-844C-15DB0D5F9CCD}" type="datetimeFigureOut">
              <a:rPr lang="en-US" smtClean="0"/>
              <a:pPr/>
              <a:t>1/17/2024</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AD73B8C3-A209-4A55-9261-22C2A02B3159}" type="slidenum">
              <a:rPr lang="en-US" smtClean="0"/>
              <a:pPr/>
              <a:t>‹#›</a:t>
            </a:fld>
            <a:endParaRPr lang="en-US"/>
          </a:p>
        </p:txBody>
      </p:sp>
    </p:spTree>
    <p:extLst>
      <p:ext uri="{BB962C8B-B14F-4D97-AF65-F5344CB8AC3E}">
        <p14:creationId xmlns:p14="http://schemas.microsoft.com/office/powerpoint/2010/main" val="174408151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0" i="0" dirty="0">
                <a:solidFill>
                  <a:srgbClr val="D1D5DB"/>
                </a:solidFill>
                <a:effectLst/>
                <a:latin typeface="__Inter_e66fe9"/>
              </a:rPr>
              <a:t>A MATLAB App is a user interface (UI) tool built in MATLAB that allows users to interact with their code and data visually. It provides a way to create custom apps with buttons, sliders, plots, and other interactive elements to perform specific tasks or analyses. MATLAB Apps are designed to simplify complex workflows, making it easier for users to run their MATLAB code and algorithms without needing to directly interact with the command line.</a:t>
            </a:r>
            <a:endParaRPr lang="en-US" sz="1200" dirty="0">
              <a:latin typeface="Arial" pitchFamily="34" charset="0"/>
              <a:cs typeface="Arial" pitchFamily="34" charset="0"/>
            </a:endParaRPr>
          </a:p>
        </p:txBody>
      </p:sp>
      <p:sp>
        <p:nvSpPr>
          <p:cNvPr id="4" name="Slide Number Placeholder 3"/>
          <p:cNvSpPr>
            <a:spLocks noGrp="1"/>
          </p:cNvSpPr>
          <p:nvPr>
            <p:ph type="sldNum" sz="quarter" idx="5"/>
          </p:nvPr>
        </p:nvSpPr>
        <p:spPr/>
        <p:txBody>
          <a:bodyPr/>
          <a:lstStyle/>
          <a:p>
            <a:fld id="{AD73B8C3-A209-4A55-9261-22C2A02B3159}" type="slidenum">
              <a:rPr lang="en-US" smtClean="0"/>
              <a:pPr/>
              <a:t>3</a:t>
            </a:fld>
            <a:endParaRPr lang="en-US"/>
          </a:p>
        </p:txBody>
      </p:sp>
    </p:spTree>
    <p:extLst>
      <p:ext uri="{BB962C8B-B14F-4D97-AF65-F5344CB8AC3E}">
        <p14:creationId xmlns:p14="http://schemas.microsoft.com/office/powerpoint/2010/main" val="27448508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Arial" pitchFamily="34" charset="0"/>
                <a:cs typeface="Arial" pitchFamily="34" charset="0"/>
              </a:rPr>
              <a:t>Why make an App?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latin typeface="Arial" pitchFamily="34" charset="0"/>
              <a:cs typeface="Arial" pitchFamily="34" charset="0"/>
            </a:endParaRPr>
          </a:p>
          <a:p>
            <a:pPr algn="l">
              <a:buFont typeface="+mj-lt"/>
              <a:buAutoNum type="arabicPeriod"/>
            </a:pPr>
            <a:r>
              <a:rPr lang="en-US" b="1" i="0" dirty="0">
                <a:solidFill>
                  <a:srgbClr val="D1D5DB"/>
                </a:solidFill>
                <a:effectLst/>
                <a:latin typeface="__Inter_e66fe9"/>
              </a:rPr>
              <a:t>Entrepreneurial Experience:</a:t>
            </a:r>
            <a:r>
              <a:rPr lang="en-US" b="0" i="0" dirty="0">
                <a:solidFill>
                  <a:srgbClr val="D1D5DB"/>
                </a:solidFill>
                <a:effectLst/>
                <a:latin typeface="__Inter_e66fe9"/>
              </a:rPr>
              <a:t> Building an app provides students with the opportunity to learn about product development, market research, and potentially even entrepreneurship, fostering a spirit of initiative and business acumen.</a:t>
            </a:r>
          </a:p>
          <a:p>
            <a:pPr algn="l">
              <a:buFont typeface="+mj-lt"/>
              <a:buAutoNum type="arabicPeriod"/>
            </a:pPr>
            <a:r>
              <a:rPr lang="en-US" b="1" i="0" dirty="0">
                <a:solidFill>
                  <a:srgbClr val="D1D5DB"/>
                </a:solidFill>
                <a:effectLst/>
                <a:latin typeface="__Inter_e66fe9"/>
              </a:rPr>
              <a:t>Industry Relevance:</a:t>
            </a:r>
            <a:r>
              <a:rPr lang="en-US" b="0" i="0" dirty="0">
                <a:solidFill>
                  <a:srgbClr val="D1D5DB"/>
                </a:solidFill>
                <a:effectLst/>
                <a:latin typeface="__Inter_e66fe9"/>
              </a:rPr>
              <a:t> In today's tech-driven world, app development skills are highly sought after by employers across various industries, making it a valuable addition to a student's skill set.</a:t>
            </a:r>
          </a:p>
          <a:p>
            <a:pPr algn="l">
              <a:buFont typeface="+mj-lt"/>
              <a:buAutoNum type="arabicPeriod"/>
            </a:pPr>
            <a:r>
              <a:rPr lang="en-US" b="1" i="0" dirty="0">
                <a:solidFill>
                  <a:srgbClr val="D1D5DB"/>
                </a:solidFill>
                <a:effectLst/>
                <a:latin typeface="__Inter_e66fe9"/>
              </a:rPr>
              <a:t>Community Impact:</a:t>
            </a:r>
            <a:r>
              <a:rPr lang="en-US" b="0" i="0" dirty="0">
                <a:solidFill>
                  <a:srgbClr val="D1D5DB"/>
                </a:solidFill>
                <a:effectLst/>
                <a:latin typeface="__Inter_e66fe9"/>
              </a:rPr>
              <a:t> An app can be a platform for addressing societal challenges, allowing students to contribute meaningfully to their communities or causes they care about.</a:t>
            </a:r>
          </a:p>
          <a:p>
            <a:pPr algn="l">
              <a:buFont typeface="+mj-lt"/>
              <a:buAutoNum type="arabicPeriod"/>
            </a:pPr>
            <a:r>
              <a:rPr lang="en-US" b="1" i="0" dirty="0">
                <a:solidFill>
                  <a:srgbClr val="D1D5DB"/>
                </a:solidFill>
                <a:effectLst/>
                <a:latin typeface="__Inter_e66fe9"/>
              </a:rPr>
              <a:t>Technology Fluency:</a:t>
            </a:r>
            <a:r>
              <a:rPr lang="en-US" b="0" i="0" dirty="0">
                <a:solidFill>
                  <a:srgbClr val="D1D5DB"/>
                </a:solidFill>
                <a:effectLst/>
                <a:latin typeface="__Inter_e66fe9"/>
              </a:rPr>
              <a:t> Developing an app enhances students' fluency with modern technologies, preparing them for the rapidly evolving digital landscape and potential future career opportunities in tech-related fields.</a:t>
            </a:r>
          </a:p>
          <a:p>
            <a:pPr algn="l">
              <a:buFont typeface="+mj-lt"/>
              <a:buAutoNum type="arabicPeriod"/>
            </a:pPr>
            <a:r>
              <a:rPr lang="en-US" b="1" i="0" dirty="0">
                <a:solidFill>
                  <a:srgbClr val="D1D5DB"/>
                </a:solidFill>
                <a:effectLst/>
                <a:latin typeface="__Inter_e66fe9"/>
              </a:rPr>
              <a:t>Problem-Based Learning:</a:t>
            </a:r>
            <a:r>
              <a:rPr lang="en-US" b="0" i="0" dirty="0">
                <a:solidFill>
                  <a:srgbClr val="D1D5DB"/>
                </a:solidFill>
                <a:effectLst/>
                <a:latin typeface="__Inter_e66fe9"/>
              </a:rPr>
              <a:t> App development provides a real-world context for students to tackle complex problems, fostering a deeper understanding of how to apply their knowledge to address practical challenges.</a:t>
            </a:r>
          </a:p>
          <a:p>
            <a:pPr algn="l">
              <a:buFont typeface="+mj-lt"/>
              <a:buAutoNum type="arabicPeriod"/>
            </a:pPr>
            <a:r>
              <a:rPr lang="en-US" b="1" i="0" dirty="0">
                <a:solidFill>
                  <a:srgbClr val="D1D5DB"/>
                </a:solidFill>
                <a:effectLst/>
                <a:latin typeface="__Inter_e66fe9"/>
              </a:rPr>
              <a:t>Personal Growth:</a:t>
            </a:r>
            <a:r>
              <a:rPr lang="en-US" b="0" i="0" dirty="0">
                <a:solidFill>
                  <a:srgbClr val="D1D5DB"/>
                </a:solidFill>
                <a:effectLst/>
                <a:latin typeface="__Inter_e66fe9"/>
              </a:rPr>
              <a:t> The process of app development can significantly enhance students' perseverance, adaptability, and resilience, as they navigate the complexities of creating and refining a functional product.</a:t>
            </a:r>
          </a:p>
          <a:p>
            <a:pPr algn="l">
              <a:buFont typeface="+mj-lt"/>
              <a:buAutoNum type="arabicPeriod"/>
            </a:pPr>
            <a:r>
              <a:rPr lang="en-US" b="1" i="0" dirty="0">
                <a:solidFill>
                  <a:srgbClr val="D1D5DB"/>
                </a:solidFill>
                <a:effectLst/>
                <a:latin typeface="__Inter_e66fe9"/>
              </a:rPr>
              <a:t>Global Reach:</a:t>
            </a:r>
            <a:r>
              <a:rPr lang="en-US" b="0" i="0" dirty="0">
                <a:solidFill>
                  <a:srgbClr val="D1D5DB"/>
                </a:solidFill>
                <a:effectLst/>
                <a:latin typeface="__Inter_e66fe9"/>
              </a:rPr>
              <a:t> Apps have the potential to reach a global audience, allowing students to gain exposure and recognition on an international scale, thereby expanding their professional network and opportunities.</a:t>
            </a:r>
          </a:p>
          <a:p>
            <a:pPr algn="l"/>
            <a:r>
              <a:rPr lang="en-US" b="0" i="0" dirty="0">
                <a:solidFill>
                  <a:srgbClr val="D1D5DB"/>
                </a:solidFill>
                <a:effectLst/>
                <a:latin typeface="__Inter_e66fe9"/>
              </a:rPr>
              <a:t>These reasons collectively highlight the multifaceted benefits of app development for students, encompassing technical skills, personal growth, and potential career opportunities.</a:t>
            </a:r>
          </a:p>
        </p:txBody>
      </p:sp>
      <p:sp>
        <p:nvSpPr>
          <p:cNvPr id="4" name="Slide Number Placeholder 3"/>
          <p:cNvSpPr>
            <a:spLocks noGrp="1"/>
          </p:cNvSpPr>
          <p:nvPr>
            <p:ph type="sldNum" sz="quarter" idx="5"/>
          </p:nvPr>
        </p:nvSpPr>
        <p:spPr/>
        <p:txBody>
          <a:bodyPr/>
          <a:lstStyle/>
          <a:p>
            <a:fld id="{AD73B8C3-A209-4A55-9261-22C2A02B3159}" type="slidenum">
              <a:rPr lang="en-US" smtClean="0"/>
              <a:pPr/>
              <a:t>4</a:t>
            </a:fld>
            <a:endParaRPr lang="en-US"/>
          </a:p>
        </p:txBody>
      </p:sp>
    </p:spTree>
    <p:extLst>
      <p:ext uri="{BB962C8B-B14F-4D97-AF65-F5344CB8AC3E}">
        <p14:creationId xmlns:p14="http://schemas.microsoft.com/office/powerpoint/2010/main" val="28060523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how would you go about creating an app yourself? Here is the process of producing a shareable app. First you create your app, package it, and then share it. When you first create an app, you may be confused where to place all of your components. I suggest thinking about it first and try sketching out your User Interface before beginning.</a:t>
            </a:r>
          </a:p>
        </p:txBody>
      </p:sp>
      <p:sp>
        <p:nvSpPr>
          <p:cNvPr id="4" name="Slide Number Placeholder 3"/>
          <p:cNvSpPr>
            <a:spLocks noGrp="1"/>
          </p:cNvSpPr>
          <p:nvPr>
            <p:ph type="sldNum" sz="quarter" idx="5"/>
          </p:nvPr>
        </p:nvSpPr>
        <p:spPr/>
        <p:txBody>
          <a:bodyPr/>
          <a:lstStyle/>
          <a:p>
            <a:fld id="{AD73B8C3-A209-4A55-9261-22C2A02B3159}" type="slidenum">
              <a:rPr lang="en-US" smtClean="0"/>
              <a:pPr/>
              <a:t>5</a:t>
            </a:fld>
            <a:endParaRPr lang="en-US"/>
          </a:p>
        </p:txBody>
      </p:sp>
    </p:spTree>
    <p:extLst>
      <p:ext uri="{BB962C8B-B14F-4D97-AF65-F5344CB8AC3E}">
        <p14:creationId xmlns:p14="http://schemas.microsoft.com/office/powerpoint/2010/main" val="24749387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have a clear design of your user interface, then you can create it with App Designer.</a:t>
            </a:r>
          </a:p>
        </p:txBody>
      </p:sp>
      <p:sp>
        <p:nvSpPr>
          <p:cNvPr id="4" name="Slide Number Placeholder 3"/>
          <p:cNvSpPr>
            <a:spLocks noGrp="1"/>
          </p:cNvSpPr>
          <p:nvPr>
            <p:ph type="sldNum" sz="quarter" idx="5"/>
          </p:nvPr>
        </p:nvSpPr>
        <p:spPr/>
        <p:txBody>
          <a:bodyPr/>
          <a:lstStyle/>
          <a:p>
            <a:fld id="{AD73B8C3-A209-4A55-9261-22C2A02B3159}" type="slidenum">
              <a:rPr lang="en-US" smtClean="0"/>
              <a:pPr/>
              <a:t>6</a:t>
            </a:fld>
            <a:endParaRPr lang="en-US"/>
          </a:p>
        </p:txBody>
      </p:sp>
    </p:spTree>
    <p:extLst>
      <p:ext uri="{BB962C8B-B14F-4D97-AF65-F5344CB8AC3E}">
        <p14:creationId xmlns:p14="http://schemas.microsoft.com/office/powerpoint/2010/main" val="26683644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your app is created, it is time to package your app for distribution.</a:t>
            </a:r>
          </a:p>
        </p:txBody>
      </p:sp>
      <p:sp>
        <p:nvSpPr>
          <p:cNvPr id="4" name="Slide Number Placeholder 3"/>
          <p:cNvSpPr>
            <a:spLocks noGrp="1"/>
          </p:cNvSpPr>
          <p:nvPr>
            <p:ph type="sldNum" sz="quarter" idx="5"/>
          </p:nvPr>
        </p:nvSpPr>
        <p:spPr/>
        <p:txBody>
          <a:bodyPr/>
          <a:lstStyle/>
          <a:p>
            <a:fld id="{AD73B8C3-A209-4A55-9261-22C2A02B3159}" type="slidenum">
              <a:rPr lang="en-US" smtClean="0"/>
              <a:pPr/>
              <a:t>7</a:t>
            </a:fld>
            <a:endParaRPr lang="en-US"/>
          </a:p>
        </p:txBody>
      </p:sp>
    </p:spTree>
    <p:extLst>
      <p:ext uri="{BB962C8B-B14F-4D97-AF65-F5344CB8AC3E}">
        <p14:creationId xmlns:p14="http://schemas.microsoft.com/office/powerpoint/2010/main" val="33286548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When you package an app, MATLAB creates a single app installation file that enables you and others to install your app and access it from the apps gallery without concern for installation details or the MATLAB path.</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AD73B8C3-A209-4A55-9261-22C2A02B3159}" type="slidenum">
              <a:rPr lang="en-US" smtClean="0"/>
              <a:pPr/>
              <a:t>8</a:t>
            </a:fld>
            <a:endParaRPr lang="en-US"/>
          </a:p>
        </p:txBody>
      </p:sp>
    </p:spTree>
    <p:extLst>
      <p:ext uri="{BB962C8B-B14F-4D97-AF65-F5344CB8AC3E}">
        <p14:creationId xmlns:p14="http://schemas.microsoft.com/office/powerpoint/2010/main" val="308659688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Once you package your app, you are ready to share.</a:t>
            </a:r>
          </a:p>
        </p:txBody>
      </p:sp>
      <p:sp>
        <p:nvSpPr>
          <p:cNvPr id="4" name="Slide Number Placeholder 3"/>
          <p:cNvSpPr>
            <a:spLocks noGrp="1"/>
          </p:cNvSpPr>
          <p:nvPr>
            <p:ph type="sldNum" sz="quarter" idx="5"/>
          </p:nvPr>
        </p:nvSpPr>
        <p:spPr/>
        <p:txBody>
          <a:bodyPr/>
          <a:lstStyle/>
          <a:p>
            <a:fld id="{AD73B8C3-A209-4A55-9261-22C2A02B3159}" type="slidenum">
              <a:rPr lang="en-US" smtClean="0"/>
              <a:pPr/>
              <a:t>9</a:t>
            </a:fld>
            <a:endParaRPr lang="en-US"/>
          </a:p>
        </p:txBody>
      </p:sp>
    </p:spTree>
    <p:extLst>
      <p:ext uri="{BB962C8B-B14F-4D97-AF65-F5344CB8AC3E}">
        <p14:creationId xmlns:p14="http://schemas.microsoft.com/office/powerpoint/2010/main" val="13296892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MATLAB programs can be shared with anyone.</a:t>
            </a:r>
          </a:p>
          <a:p>
            <a:r>
              <a:rPr lang="en-US" dirty="0"/>
              <a:t>&lt;CLICK&gt; You can share them with other MATLAB Users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&lt;CLICK&gt; Or you can share them with people who do not have MATLAB</a:t>
            </a:r>
          </a:p>
        </p:txBody>
      </p:sp>
      <p:sp>
        <p:nvSpPr>
          <p:cNvPr id="4" name="Slide Number Placeholder 3"/>
          <p:cNvSpPr>
            <a:spLocks noGrp="1"/>
          </p:cNvSpPr>
          <p:nvPr>
            <p:ph type="sldNum" sz="quarter" idx="10"/>
          </p:nvPr>
        </p:nvSpPr>
        <p:spPr/>
        <p:txBody>
          <a:bodyPr/>
          <a:lstStyle/>
          <a:p>
            <a:fld id="{AD73B8C3-A209-4A55-9261-22C2A02B3159}" type="slidenum">
              <a:rPr lang="en-US" smtClean="0"/>
              <a:pPr/>
              <a:t>10</a:t>
            </a:fld>
            <a:endParaRPr lang="en-US"/>
          </a:p>
        </p:txBody>
      </p:sp>
    </p:spTree>
    <p:extLst>
      <p:ext uri="{BB962C8B-B14F-4D97-AF65-F5344CB8AC3E}">
        <p14:creationId xmlns:p14="http://schemas.microsoft.com/office/powerpoint/2010/main" val="35228318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fontScale="92500"/>
          </a:bodyPr>
          <a:lstStyle/>
          <a:p>
            <a:r>
              <a:rPr lang="en-US" b="1" i="0" dirty="0">
                <a:solidFill>
                  <a:srgbClr val="00A9E0"/>
                </a:solidFill>
                <a:latin typeface="Arial" panose="020B0604020202020204" pitchFamily="34" charset="0"/>
                <a:cs typeface="Arial" panose="020B0604020202020204" pitchFamily="34" charset="0"/>
              </a:rPr>
              <a:t>Here is an app created with MATLAB’s App Designer by the Korea Institute of Energy Research. The Wind Turbine Health Monitoring System is used for predictive maintenance. By using our tools, they were able to cut their development time in half and achieve a 90+% prediction accuracy. The first of the 4 tabs shown at the top gives an overview of the wind turbine's status. &lt;Click&gt; The predicted remaining useful life of each component is shown on the right, where each component is labelled on the diagram in the center.</a:t>
            </a:r>
            <a:endParaRPr lang="en-US" altLang="ko-KR" dirty="0"/>
          </a:p>
          <a:p>
            <a:endParaRPr lang="en-US" altLang="ko-KR" dirty="0"/>
          </a:p>
          <a:p>
            <a:r>
              <a:rPr lang="en-US" altLang="ko-KR" b="1" dirty="0"/>
              <a:t>On the second tab of the app, you can see the time series data of different parameters for the blades, tower, gearbox, shaft, and generator in real time</a:t>
            </a:r>
            <a:endParaRPr lang="en-US" altLang="ko-KR" dirty="0"/>
          </a:p>
          <a:p>
            <a:endParaRPr lang="en-US" altLang="ko-KR" dirty="0"/>
          </a:p>
          <a:p>
            <a:r>
              <a:rPr lang="en-US" altLang="ko-KR" dirty="0"/>
              <a:t>41 seconds</a:t>
            </a:r>
          </a:p>
          <a:p>
            <a:r>
              <a:rPr lang="en-US" altLang="ko-KR" b="1" dirty="0"/>
              <a:t>On the third tab, Data analysis is shown using a statistical approach. Our signal processing toolbox was used to perform Fast-Fourier-Transforms for frequency analysis.</a:t>
            </a:r>
          </a:p>
          <a:p>
            <a:endParaRPr lang="en-US" altLang="ko-KR" dirty="0"/>
          </a:p>
          <a:p>
            <a:r>
              <a:rPr lang="en-US" altLang="ko-KR" dirty="0"/>
              <a:t>1:14</a:t>
            </a:r>
          </a:p>
          <a:p>
            <a:r>
              <a:rPr lang="en-US" altLang="ko-KR" b="1" dirty="0"/>
              <a:t>Finally, they performed data analysis using an AI-based approach with our Machine Learning and Deep Learning Toolboxes. Here, they calculated the damage equivalent load, represented by blue dots. If the blue dots are above the red triangles, representing the limits, an alarm will notify to user. A similar approach is used for the Remaining Useful Lifetime, where the blue dots approaching the red line means the remaining lifetime is short. This alarm system was able to save the institute millions of dollars.</a:t>
            </a:r>
            <a:endParaRPr lang="ko-KR" altLang="en-US" b="1" dirty="0"/>
          </a:p>
          <a:p>
            <a:endParaRPr lang="en-US" dirty="0"/>
          </a:p>
        </p:txBody>
      </p:sp>
      <p:sp>
        <p:nvSpPr>
          <p:cNvPr id="4" name="Slide Number Placeholder 3"/>
          <p:cNvSpPr>
            <a:spLocks noGrp="1"/>
          </p:cNvSpPr>
          <p:nvPr>
            <p:ph type="sldNum" sz="quarter" idx="5"/>
          </p:nvPr>
        </p:nvSpPr>
        <p:spPr/>
        <p:txBody>
          <a:bodyPr/>
          <a:lstStyle/>
          <a:p>
            <a:fld id="{AD73B8C3-A209-4A55-9261-22C2A02B3159}" type="slidenum">
              <a:rPr lang="en-US" smtClean="0"/>
              <a:pPr/>
              <a:t>11</a:t>
            </a:fld>
            <a:endParaRPr lang="en-US"/>
          </a:p>
        </p:txBody>
      </p:sp>
    </p:spTree>
    <p:extLst>
      <p:ext uri="{BB962C8B-B14F-4D97-AF65-F5344CB8AC3E}">
        <p14:creationId xmlns:p14="http://schemas.microsoft.com/office/powerpoint/2010/main" val="1480640500"/>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8" name="Background" descr="bluemesh.jpg"/>
          <p:cNvPicPr>
            <a:picLocks noChangeAspect="1"/>
          </p:cNvPicPr>
          <p:nvPr userDrawn="1"/>
        </p:nvPicPr>
        <p:blipFill>
          <a:blip r:embed="rId2" cstate="print"/>
          <a:stretch>
            <a:fillRect/>
          </a:stretch>
        </p:blipFill>
        <p:spPr>
          <a:xfrm>
            <a:off x="-4067" y="1287"/>
            <a:ext cx="12209092" cy="6856713"/>
          </a:xfrm>
          <a:prstGeom prst="rect">
            <a:avLst/>
          </a:prstGeom>
        </p:spPr>
      </p:pic>
      <p:sp>
        <p:nvSpPr>
          <p:cNvPr id="21" name="Title"/>
          <p:cNvSpPr>
            <a:spLocks noGrp="1"/>
          </p:cNvSpPr>
          <p:nvPr>
            <p:ph type="ctrTitle"/>
          </p:nvPr>
        </p:nvSpPr>
        <p:spPr>
          <a:xfrm>
            <a:off x="914400" y="914400"/>
            <a:ext cx="10363200" cy="1828800"/>
          </a:xfrm>
        </p:spPr>
        <p:txBody>
          <a:bodyPr/>
          <a:lstStyle>
            <a:lvl1pPr algn="l">
              <a:defRPr sz="3200">
                <a:solidFill>
                  <a:schemeClr val="tx2"/>
                </a:solidFill>
              </a:defRPr>
            </a:lvl1pPr>
          </a:lstStyle>
          <a:p>
            <a:r>
              <a:rPr lang="en-US"/>
              <a:t>Click to edit Master title style</a:t>
            </a:r>
            <a:endParaRPr lang="en-US" dirty="0"/>
          </a:p>
        </p:txBody>
      </p:sp>
      <p:sp>
        <p:nvSpPr>
          <p:cNvPr id="22" name="Subtitle"/>
          <p:cNvSpPr>
            <a:spLocks noGrp="1"/>
          </p:cNvSpPr>
          <p:nvPr>
            <p:ph type="subTitle" idx="1"/>
          </p:nvPr>
        </p:nvSpPr>
        <p:spPr>
          <a:xfrm>
            <a:off x="914400" y="3203579"/>
            <a:ext cx="10363200" cy="987425"/>
          </a:xfrm>
        </p:spPr>
        <p:txBody>
          <a:bodyPr>
            <a:normAutofit/>
          </a:bodyPr>
          <a:lstStyle>
            <a:lvl1pPr marL="0" indent="0" algn="l">
              <a:buNone/>
              <a:defRPr sz="1604" b="0">
                <a:solidFill>
                  <a:schemeClr val="tx1"/>
                </a:solidFill>
              </a:defRPr>
            </a:lvl1pPr>
            <a:lvl2pPr marL="458340" indent="0" algn="ctr">
              <a:buNone/>
              <a:defRPr>
                <a:solidFill>
                  <a:schemeClr val="tx1">
                    <a:tint val="75000"/>
                  </a:schemeClr>
                </a:solidFill>
              </a:defRPr>
            </a:lvl2pPr>
            <a:lvl3pPr marL="916680" indent="0" algn="ctr">
              <a:buNone/>
              <a:defRPr>
                <a:solidFill>
                  <a:schemeClr val="tx1">
                    <a:tint val="75000"/>
                  </a:schemeClr>
                </a:solidFill>
              </a:defRPr>
            </a:lvl3pPr>
            <a:lvl4pPr marL="1375020" indent="0" algn="ctr">
              <a:buNone/>
              <a:defRPr>
                <a:solidFill>
                  <a:schemeClr val="tx1">
                    <a:tint val="75000"/>
                  </a:schemeClr>
                </a:solidFill>
              </a:defRPr>
            </a:lvl4pPr>
            <a:lvl5pPr marL="1833361" indent="0" algn="ctr">
              <a:buNone/>
              <a:defRPr>
                <a:solidFill>
                  <a:schemeClr val="tx1">
                    <a:tint val="75000"/>
                  </a:schemeClr>
                </a:solidFill>
              </a:defRPr>
            </a:lvl5pPr>
            <a:lvl6pPr marL="2291701" indent="0" algn="ctr">
              <a:buNone/>
              <a:defRPr>
                <a:solidFill>
                  <a:schemeClr val="tx1">
                    <a:tint val="75000"/>
                  </a:schemeClr>
                </a:solidFill>
              </a:defRPr>
            </a:lvl6pPr>
            <a:lvl7pPr marL="2750041" indent="0" algn="ctr">
              <a:buNone/>
              <a:defRPr>
                <a:solidFill>
                  <a:schemeClr val="tx1">
                    <a:tint val="75000"/>
                  </a:schemeClr>
                </a:solidFill>
              </a:defRPr>
            </a:lvl7pPr>
            <a:lvl8pPr marL="3208381" indent="0" algn="ctr">
              <a:buNone/>
              <a:defRPr>
                <a:solidFill>
                  <a:schemeClr val="tx1">
                    <a:tint val="75000"/>
                  </a:schemeClr>
                </a:solidFill>
              </a:defRPr>
            </a:lvl8pPr>
            <a:lvl9pPr marL="3666721" indent="0" algn="ctr">
              <a:buNone/>
              <a:defRPr>
                <a:solidFill>
                  <a:schemeClr val="tx1">
                    <a:tint val="75000"/>
                  </a:schemeClr>
                </a:solidFill>
              </a:defRPr>
            </a:lvl9pPr>
          </a:lstStyle>
          <a:p>
            <a:r>
              <a:rPr lang="en-US"/>
              <a:t>Click to edit Master subtitle style</a:t>
            </a:r>
            <a:endParaRPr lang="en-US" dirty="0"/>
          </a:p>
        </p:txBody>
      </p:sp>
      <p:sp>
        <p:nvSpPr>
          <p:cNvPr id="23" name="Copyright"/>
          <p:cNvSpPr txBox="1"/>
          <p:nvPr userDrawn="1"/>
        </p:nvSpPr>
        <p:spPr>
          <a:xfrm>
            <a:off x="10227052" y="6527632"/>
            <a:ext cx="2438400" cy="246221"/>
          </a:xfrm>
          <a:prstGeom prst="rect">
            <a:avLst/>
          </a:prstGeom>
          <a:noFill/>
        </p:spPr>
        <p:txBody>
          <a:bodyPr wrap="square" rtlCol="0">
            <a:spAutoFit/>
          </a:bodyPr>
          <a:lstStyle/>
          <a:p>
            <a:r>
              <a:rPr lang="en-US" sz="1003" dirty="0">
                <a:solidFill>
                  <a:schemeClr val="bg1"/>
                </a:solidFill>
                <a:latin typeface="Arial" pitchFamily="34" charset="0"/>
                <a:cs typeface="Arial" pitchFamily="34" charset="0"/>
              </a:rPr>
              <a:t>© </a:t>
            </a:r>
            <a:fld id="{43FEC7B2-4A3C-43EA-A52A-F8DED3FD6DAC}" type="datetimeyyyy">
              <a:rPr lang="en-US" sz="1003" smtClean="0">
                <a:solidFill>
                  <a:schemeClr val="bg1"/>
                </a:solidFill>
                <a:latin typeface="Arial" pitchFamily="34" charset="0"/>
                <a:cs typeface="Arial" pitchFamily="34" charset="0"/>
              </a:rPr>
              <a:t>2024</a:t>
            </a:fld>
            <a:r>
              <a:rPr lang="en-US" sz="1003" dirty="0">
                <a:solidFill>
                  <a:schemeClr val="bg1"/>
                </a:solidFill>
                <a:latin typeface="Arial" pitchFamily="34" charset="0"/>
                <a:cs typeface="Arial" pitchFamily="34" charset="0"/>
              </a:rPr>
              <a:t> The MathWorks, Inc.</a:t>
            </a:r>
          </a:p>
        </p:txBody>
      </p:sp>
      <p:cxnSp>
        <p:nvCxnSpPr>
          <p:cNvPr id="26" name="GrayLine"/>
          <p:cNvCxnSpPr/>
          <p:nvPr userDrawn="1"/>
        </p:nvCxnSpPr>
        <p:spPr>
          <a:xfrm>
            <a:off x="-4067" y="4376652"/>
            <a:ext cx="12209092" cy="0"/>
          </a:xfrm>
          <a:prstGeom prst="line">
            <a:avLst/>
          </a:prstGeom>
          <a:ln w="57150">
            <a:solidFill>
              <a:schemeClr val="bg1">
                <a:lumMod val="65000"/>
              </a:schemeClr>
            </a:solidFill>
          </a:ln>
        </p:spPr>
        <p:style>
          <a:lnRef idx="1">
            <a:schemeClr val="dk1"/>
          </a:lnRef>
          <a:fillRef idx="0">
            <a:schemeClr val="dk1"/>
          </a:fillRef>
          <a:effectRef idx="0">
            <a:schemeClr val="dk1"/>
          </a:effectRef>
          <a:fontRef idx="minor">
            <a:schemeClr val="tx1"/>
          </a:fontRef>
        </p:style>
      </p:cxnSp>
      <p:pic>
        <p:nvPicPr>
          <p:cNvPr id="9" name="Logo" descr="09_MW_logo_CMYK_REV.png"/>
          <p:cNvPicPr>
            <a:picLocks noChangeAspect="1"/>
          </p:cNvPicPr>
          <p:nvPr userDrawn="1"/>
        </p:nvPicPr>
        <p:blipFill>
          <a:blip r:embed="rId3" cstate="print"/>
          <a:stretch>
            <a:fillRect/>
          </a:stretch>
        </p:blipFill>
        <p:spPr>
          <a:xfrm>
            <a:off x="10330730" y="141139"/>
            <a:ext cx="1620665" cy="320591"/>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lvl1pPr>
              <a:defRPr sz="2800" baseline="0">
                <a:solidFill>
                  <a:schemeClr val="tx2"/>
                </a:solidFill>
              </a:defRPr>
            </a:lvl1pPr>
          </a:lstStyle>
          <a:p>
            <a:r>
              <a:rPr lang="en-US"/>
              <a:t>Click to edit Master title style</a:t>
            </a:r>
            <a:endParaRPr lang="en-US" dirty="0"/>
          </a:p>
        </p:txBody>
      </p:sp>
      <p:sp>
        <p:nvSpPr>
          <p:cNvPr id="3" name="Content"/>
          <p:cNvSpPr>
            <a:spLocks noGrp="1"/>
          </p:cNvSpPr>
          <p:nvPr>
            <p:ph idx="1"/>
          </p:nvPr>
        </p:nvSpPr>
        <p:spPr>
          <a:xfrm>
            <a:off x="609602" y="1600200"/>
            <a:ext cx="10769600" cy="4648200"/>
          </a:xfrm>
        </p:spPr>
        <p:txBody>
          <a:bodyPr/>
          <a:lstStyle>
            <a:lvl1pPr>
              <a:buSzPct val="75000"/>
              <a:defRPr sz="2400"/>
            </a:lvl1pPr>
            <a:lvl2pPr>
              <a:lnSpc>
                <a:spcPct val="105000"/>
              </a:lnSpc>
              <a:defRPr sz="2000"/>
            </a:lvl2pPr>
            <a:lvl3pPr>
              <a:lnSpc>
                <a:spcPct val="105000"/>
              </a:lnSpc>
              <a:buSzPct val="75000"/>
              <a:defRPr sz="1604"/>
            </a:lvl3pPr>
            <a:lvl4pPr>
              <a:lnSpc>
                <a:spcPct val="105000"/>
              </a:lnSpc>
              <a:defRPr/>
            </a:lvl4pPr>
            <a:lvl5pPr>
              <a:lnSpc>
                <a:spcPct val="105000"/>
              </a:lnSpc>
              <a:defRPr/>
            </a:lvl5pPr>
          </a:lstStyle>
          <a:p>
            <a:pPr lvl="0"/>
            <a:r>
              <a:rPr lang="en-US"/>
              <a:t>Click to edit Master text styles</a:t>
            </a:r>
          </a:p>
          <a:p>
            <a:pPr lvl="1"/>
            <a:r>
              <a:rPr lang="en-US"/>
              <a:t>Second level</a:t>
            </a:r>
          </a:p>
          <a:p>
            <a:pPr lvl="2"/>
            <a:r>
              <a:rPr lang="en-US"/>
              <a:t>Third level</a:t>
            </a: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p>
            <a:r>
              <a:rPr lang="en-US"/>
              <a:t>Click to edit Master title style</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Feature">
    <p:spTree>
      <p:nvGrpSpPr>
        <p:cNvPr id="1" name=""/>
        <p:cNvGrpSpPr/>
        <p:nvPr/>
      </p:nvGrpSpPr>
      <p:grpSpPr>
        <a:xfrm>
          <a:off x="0" y="0"/>
          <a:ext cx="0" cy="0"/>
          <a:chOff x="0" y="0"/>
          <a:chExt cx="0" cy="0"/>
        </a:xfrm>
      </p:grpSpPr>
      <p:sp>
        <p:nvSpPr>
          <p:cNvPr id="10" name="Title"/>
          <p:cNvSpPr>
            <a:spLocks noGrp="1"/>
          </p:cNvSpPr>
          <p:nvPr>
            <p:ph type="title"/>
          </p:nvPr>
        </p:nvSpPr>
        <p:spPr>
          <a:xfrm>
            <a:off x="609600" y="457200"/>
            <a:ext cx="9448800" cy="990600"/>
          </a:xfrm>
        </p:spPr>
        <p:txBody>
          <a:bodyPr anchor="t" anchorCtr="0"/>
          <a:lstStyle>
            <a:lvl1pPr algn="l">
              <a:defRPr sz="2800" b="0" i="0">
                <a:solidFill>
                  <a:schemeClr val="tx2"/>
                </a:solidFill>
              </a:defRPr>
            </a:lvl1pPr>
          </a:lstStyle>
          <a:p>
            <a:r>
              <a:rPr lang="en-US"/>
              <a:t>Click to edit Master title style</a:t>
            </a:r>
            <a:endParaRPr lang="en-US" dirty="0"/>
          </a:p>
        </p:txBody>
      </p:sp>
      <p:sp>
        <p:nvSpPr>
          <p:cNvPr id="11" name="Content"/>
          <p:cNvSpPr>
            <a:spLocks noGrp="1"/>
          </p:cNvSpPr>
          <p:nvPr>
            <p:ph sz="half" idx="10" hasCustomPrompt="1"/>
          </p:nvPr>
        </p:nvSpPr>
        <p:spPr>
          <a:xfrm>
            <a:off x="609601" y="2819400"/>
            <a:ext cx="5080001" cy="3200400"/>
          </a:xfrm>
        </p:spPr>
        <p:txBody>
          <a:bodyPr/>
          <a:lstStyle>
            <a:lvl1pPr>
              <a:buClr>
                <a:srgbClr val="125687"/>
              </a:buClr>
              <a:buSzTx/>
              <a:defRPr sz="1800" baseline="0"/>
            </a:lvl1pPr>
            <a:lvl2pPr>
              <a:defRPr sz="1604"/>
            </a:lvl2pPr>
            <a:lvl3pPr>
              <a:buNone/>
              <a:defRPr sz="1604"/>
            </a:lvl3pPr>
            <a:lvl4pPr>
              <a:defRPr sz="1805"/>
            </a:lvl4pPr>
            <a:lvl5pPr>
              <a:defRPr sz="1805"/>
            </a:lvl5pPr>
            <a:lvl6pPr>
              <a:defRPr sz="1805"/>
            </a:lvl6pPr>
            <a:lvl7pPr>
              <a:defRPr sz="1805"/>
            </a:lvl7pPr>
            <a:lvl8pPr>
              <a:defRPr sz="1805"/>
            </a:lvl8pPr>
            <a:lvl9pPr>
              <a:defRPr sz="1805"/>
            </a:lvl9pPr>
          </a:lstStyle>
          <a:p>
            <a:pPr lvl="0">
              <a:buClr>
                <a:srgbClr val="125687"/>
              </a:buClr>
              <a:buSzTx/>
            </a:pPr>
            <a:r>
              <a:rPr lang="en-US" dirty="0"/>
              <a:t>Click to add b</a:t>
            </a:r>
            <a:r>
              <a:rPr lang="en-US" sz="1805" dirty="0">
                <a:solidFill>
                  <a:prstClr val="black"/>
                </a:solidFill>
              </a:rPr>
              <a:t>rief summary and benefits of feature (ideally three bullets)</a:t>
            </a:r>
          </a:p>
          <a:p>
            <a:pPr lvl="1"/>
            <a:r>
              <a:rPr lang="en-US" dirty="0"/>
              <a:t>Second level</a:t>
            </a:r>
          </a:p>
        </p:txBody>
      </p:sp>
      <p:sp>
        <p:nvSpPr>
          <p:cNvPr id="13" name="Headline"/>
          <p:cNvSpPr>
            <a:spLocks noGrp="1"/>
          </p:cNvSpPr>
          <p:nvPr>
            <p:ph type="body" sz="quarter" idx="11" hasCustomPrompt="1"/>
          </p:nvPr>
        </p:nvSpPr>
        <p:spPr>
          <a:xfrm>
            <a:off x="609601" y="1600200"/>
            <a:ext cx="5080001" cy="838200"/>
          </a:xfrm>
        </p:spPr>
        <p:txBody>
          <a:bodyPr anchor="t"/>
          <a:lstStyle>
            <a:lvl1pPr marL="0" indent="0" algn="l">
              <a:buNone/>
              <a:defRPr sz="2000" b="0" i="0" baseline="0"/>
            </a:lvl1pPr>
          </a:lstStyle>
          <a:p>
            <a:pPr lvl="0"/>
            <a:r>
              <a:rPr lang="en-US" dirty="0"/>
              <a:t>Click to add headline</a:t>
            </a:r>
            <a:r>
              <a:rPr lang="en-US" sz="2005" b="1" dirty="0">
                <a:solidFill>
                  <a:prstClr val="black"/>
                </a:solidFill>
              </a:rPr>
              <a:t> providing value of feature</a:t>
            </a:r>
            <a:endParaRPr lang="en-US" dirty="0"/>
          </a:p>
        </p:txBody>
      </p:sp>
      <p:sp>
        <p:nvSpPr>
          <p:cNvPr id="14" name="ProductName"/>
          <p:cNvSpPr>
            <a:spLocks noGrp="1"/>
          </p:cNvSpPr>
          <p:nvPr>
            <p:ph type="body" sz="half" idx="12" hasCustomPrompt="1"/>
          </p:nvPr>
        </p:nvSpPr>
        <p:spPr>
          <a:xfrm>
            <a:off x="609602" y="6172200"/>
            <a:ext cx="5473700" cy="533400"/>
          </a:xfrm>
        </p:spPr>
        <p:txBody>
          <a:bodyPr anchor="b" anchorCtr="0"/>
          <a:lstStyle>
            <a:lvl1pPr marL="230761" indent="-229170">
              <a:buClrTx/>
              <a:buSzPct val="125000"/>
              <a:buFont typeface="Courier New" pitchFamily="49" charset="0"/>
              <a:buChar char="»"/>
              <a:defRPr sz="1604" b="0">
                <a:latin typeface="Courier New" pitchFamily="49" charset="0"/>
                <a:cs typeface="Courier New" pitchFamily="49" charset="0"/>
              </a:defRPr>
            </a:lvl1pPr>
          </a:lstStyle>
          <a:p>
            <a:pPr lvl="0"/>
            <a:r>
              <a:rPr lang="en-US" dirty="0"/>
              <a:t>Click to add </a:t>
            </a:r>
            <a:r>
              <a:rPr lang="en-US" sz="1604" dirty="0" err="1">
                <a:latin typeface="Courier New" pitchFamily="49" charset="0"/>
                <a:cs typeface="Courier New" pitchFamily="49" charset="0"/>
              </a:rPr>
              <a:t>product_example_name</a:t>
            </a:r>
            <a:r>
              <a:rPr lang="en-US" sz="1604" dirty="0">
                <a:latin typeface="Courier New" pitchFamily="49" charset="0"/>
                <a:cs typeface="Courier New" pitchFamily="49" charset="0"/>
              </a:rPr>
              <a:t>.</a:t>
            </a:r>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2" name="Title"/>
          <p:cNvSpPr>
            <a:spLocks noGrp="1"/>
          </p:cNvSpPr>
          <p:nvPr>
            <p:ph type="title" hasCustomPrompt="1"/>
          </p:nvPr>
        </p:nvSpPr>
        <p:spPr>
          <a:xfrm>
            <a:off x="963084" y="1914529"/>
            <a:ext cx="10363200" cy="1362075"/>
          </a:xfrm>
        </p:spPr>
        <p:txBody>
          <a:bodyPr anchor="t"/>
          <a:lstStyle>
            <a:lvl1pPr algn="ctr">
              <a:defRPr sz="3200" b="0" cap="none">
                <a:solidFill>
                  <a:schemeClr val="tx2"/>
                </a:solidFill>
              </a:defRPr>
            </a:lvl1pPr>
          </a:lstStyle>
          <a:p>
            <a:r>
              <a:rPr lang="en-US" dirty="0"/>
              <a:t>Click to edit Section Header Title style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p:spPr>
        <p:txBody>
          <a:bodyPr/>
          <a:lstStyle>
            <a:lvl1pPr>
              <a:defRPr>
                <a:solidFill>
                  <a:schemeClr val="tx2"/>
                </a:solidFill>
              </a:defRPr>
            </a:lvl1pPr>
          </a:lstStyle>
          <a:p>
            <a:r>
              <a:rPr lang="en-US"/>
              <a:t>Click to edit Master title style</a:t>
            </a:r>
            <a:endParaRPr lang="en-US" dirty="0"/>
          </a:p>
        </p:txBody>
      </p:sp>
      <p:sp>
        <p:nvSpPr>
          <p:cNvPr id="3" name="LeftContent"/>
          <p:cNvSpPr>
            <a:spLocks noGrp="1"/>
          </p:cNvSpPr>
          <p:nvPr>
            <p:ph sz="half" idx="1"/>
          </p:nvPr>
        </p:nvSpPr>
        <p:spPr>
          <a:xfrm>
            <a:off x="609602" y="1600200"/>
            <a:ext cx="5181600" cy="4648199"/>
          </a:xfrm>
        </p:spPr>
        <p:txBody>
          <a:bodyPr/>
          <a:lstStyle>
            <a:lvl1pPr>
              <a:defRPr sz="2400"/>
            </a:lvl1pPr>
            <a:lvl2pPr>
              <a:defRPr sz="2000"/>
            </a:lvl2pPr>
            <a:lvl3pPr>
              <a:defRPr sz="1604"/>
            </a:lvl3pPr>
            <a:lvl4pPr>
              <a:defRPr sz="1805"/>
            </a:lvl4pPr>
            <a:lvl5pPr>
              <a:defRPr sz="1805"/>
            </a:lvl5pPr>
            <a:lvl6pPr>
              <a:defRPr sz="1805"/>
            </a:lvl6pPr>
            <a:lvl7pPr>
              <a:defRPr sz="1805"/>
            </a:lvl7pPr>
            <a:lvl8pPr>
              <a:defRPr sz="1805"/>
            </a:lvl8pPr>
            <a:lvl9pPr>
              <a:defRPr sz="1805"/>
            </a:lvl9pPr>
          </a:lstStyle>
          <a:p>
            <a:pPr lvl="0"/>
            <a:r>
              <a:rPr lang="en-US"/>
              <a:t>Click to edit Master text styles</a:t>
            </a:r>
          </a:p>
          <a:p>
            <a:pPr lvl="1"/>
            <a:r>
              <a:rPr lang="en-US"/>
              <a:t>Second level</a:t>
            </a:r>
          </a:p>
          <a:p>
            <a:pPr lvl="2"/>
            <a:r>
              <a:rPr lang="en-US"/>
              <a:t>Third level</a:t>
            </a:r>
          </a:p>
        </p:txBody>
      </p:sp>
      <p:sp>
        <p:nvSpPr>
          <p:cNvPr id="4" name="RightContent"/>
          <p:cNvSpPr>
            <a:spLocks noGrp="1"/>
          </p:cNvSpPr>
          <p:nvPr>
            <p:ph sz="half" idx="2"/>
          </p:nvPr>
        </p:nvSpPr>
        <p:spPr>
          <a:xfrm>
            <a:off x="6197602" y="1600200"/>
            <a:ext cx="5181600" cy="4648199"/>
          </a:xfrm>
        </p:spPr>
        <p:txBody>
          <a:bodyPr/>
          <a:lstStyle>
            <a:lvl1pPr>
              <a:defRPr sz="2400"/>
            </a:lvl1pPr>
            <a:lvl2pPr>
              <a:defRPr sz="2000"/>
            </a:lvl2pPr>
            <a:lvl3pPr>
              <a:defRPr sz="1604"/>
            </a:lvl3pPr>
            <a:lvl4pPr>
              <a:defRPr sz="1805"/>
            </a:lvl4pPr>
            <a:lvl5pPr>
              <a:defRPr sz="1805"/>
            </a:lvl5pPr>
            <a:lvl6pPr>
              <a:defRPr sz="1805"/>
            </a:lvl6pPr>
            <a:lvl7pPr>
              <a:defRPr sz="1805"/>
            </a:lvl7pPr>
            <a:lvl8pPr>
              <a:defRPr sz="1805"/>
            </a:lvl8pPr>
            <a:lvl9pPr>
              <a:defRPr sz="1805"/>
            </a:lvl9pPr>
          </a:lstStyle>
          <a:p>
            <a:pPr lvl="0"/>
            <a:r>
              <a:rPr lang="en-US"/>
              <a:t>Click to edit Master text styles</a:t>
            </a:r>
          </a:p>
          <a:p>
            <a:pPr lvl="1"/>
            <a:r>
              <a:rPr lang="en-US"/>
              <a:t>Second level</a:t>
            </a:r>
          </a:p>
          <a:p>
            <a:pPr lvl="2"/>
            <a:r>
              <a:rPr lang="en-US"/>
              <a:t>Third level</a:t>
            </a: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4" name="Content"/>
          <p:cNvSpPr txBox="1">
            <a:spLocks noChangeArrowheads="1"/>
          </p:cNvSpPr>
          <p:nvPr userDrawn="1"/>
        </p:nvSpPr>
        <p:spPr bwMode="auto">
          <a:xfrm>
            <a:off x="607484" y="1600200"/>
            <a:ext cx="10765536" cy="4648200"/>
          </a:xfrm>
          <a:prstGeom prst="rect">
            <a:avLst/>
          </a:prstGeom>
          <a:noFill/>
          <a:ln w="9525">
            <a:noFill/>
            <a:miter lim="800000"/>
            <a:headEnd/>
            <a:tailEnd/>
          </a:ln>
          <a:effectLst/>
        </p:spPr>
        <p:txBody>
          <a:bodyPr wrap="none"/>
          <a:lstStyle/>
          <a:p>
            <a:pPr marL="342164" lvl="0" indent="-342164">
              <a:buClr>
                <a:schemeClr val="tx2"/>
              </a:buClr>
              <a:buSzPct val="75000"/>
              <a:buFont typeface="Wingdings" pitchFamily="2" charset="2"/>
              <a:buChar char="§"/>
              <a:tabLst>
                <a:tab pos="458340" algn="l"/>
              </a:tabLst>
            </a:pPr>
            <a:r>
              <a:rPr lang="en-US" sz="2400" dirty="0">
                <a:latin typeface="Arial" pitchFamily="34" charset="0"/>
                <a:cs typeface="Arial" pitchFamily="34" charset="0"/>
              </a:rPr>
              <a:t>Edit</a:t>
            </a:r>
            <a:r>
              <a:rPr lang="en-US" sz="2400" baseline="0" dirty="0">
                <a:latin typeface="Arial" pitchFamily="34" charset="0"/>
                <a:cs typeface="Arial" pitchFamily="34" charset="0"/>
              </a:rPr>
              <a:t> in Slide Master view to e</a:t>
            </a:r>
            <a:r>
              <a:rPr lang="en-US" sz="2400" dirty="0">
                <a:latin typeface="Arial" pitchFamily="34" charset="0"/>
                <a:cs typeface="Arial" pitchFamily="34" charset="0"/>
              </a:rPr>
              <a:t>nter agenda items</a:t>
            </a:r>
          </a:p>
          <a:p>
            <a:pPr marL="342164" lvl="0" indent="-342164">
              <a:buClr>
                <a:schemeClr val="tx2"/>
              </a:buClr>
              <a:buSzPct val="75000"/>
              <a:buFont typeface="Wingdings" pitchFamily="2" charset="2"/>
              <a:buChar char="§"/>
              <a:tabLst>
                <a:tab pos="458340" algn="l"/>
              </a:tabLst>
            </a:pPr>
            <a:r>
              <a:rPr lang="en-US" sz="2400" dirty="0">
                <a:latin typeface="Arial" pitchFamily="34" charset="0"/>
                <a:cs typeface="Arial" pitchFamily="34" charset="0"/>
              </a:rPr>
              <a:t>Bullet 2</a:t>
            </a:r>
          </a:p>
          <a:p>
            <a:pPr marL="342164" lvl="0" indent="-342164">
              <a:buClr>
                <a:schemeClr val="tx2"/>
              </a:buClr>
              <a:buSzPct val="75000"/>
              <a:buFont typeface="Wingdings" pitchFamily="2" charset="2"/>
              <a:buChar char="§"/>
              <a:tabLst>
                <a:tab pos="458340" algn="l"/>
              </a:tabLst>
            </a:pPr>
            <a:r>
              <a:rPr lang="en-US" sz="2400" dirty="0">
                <a:latin typeface="Arial" pitchFamily="34" charset="0"/>
                <a:cs typeface="Arial" pitchFamily="34" charset="0"/>
              </a:rPr>
              <a:t>Bullet</a:t>
            </a:r>
            <a:r>
              <a:rPr lang="en-US" sz="2400" baseline="0" dirty="0">
                <a:latin typeface="Arial" pitchFamily="34" charset="0"/>
                <a:cs typeface="Arial" pitchFamily="34" charset="0"/>
              </a:rPr>
              <a:t> 3</a:t>
            </a:r>
          </a:p>
          <a:p>
            <a:pPr marL="342164" lvl="0" indent="-342164">
              <a:buClr>
                <a:schemeClr val="tx2"/>
              </a:buClr>
              <a:buSzPct val="75000"/>
              <a:buFont typeface="Wingdings" pitchFamily="2" charset="2"/>
              <a:buChar char="§"/>
              <a:tabLst>
                <a:tab pos="458340" algn="l"/>
              </a:tabLst>
            </a:pPr>
            <a:r>
              <a:rPr lang="en-US" sz="2400" baseline="0" dirty="0">
                <a:latin typeface="Arial" pitchFamily="34" charset="0"/>
                <a:cs typeface="Arial" pitchFamily="34" charset="0"/>
              </a:rPr>
              <a:t>Bullet 4</a:t>
            </a:r>
          </a:p>
          <a:p>
            <a:pPr marL="342164" lvl="0" indent="-342164">
              <a:buClr>
                <a:schemeClr val="tx2"/>
              </a:buClr>
              <a:buSzPct val="75000"/>
              <a:buFont typeface="Wingdings" pitchFamily="2" charset="2"/>
              <a:buChar char="§"/>
              <a:tabLst>
                <a:tab pos="458340" algn="l"/>
              </a:tabLst>
            </a:pPr>
            <a:endParaRPr lang="en-US" sz="2400" dirty="0">
              <a:latin typeface="Arial" pitchFamily="34" charset="0"/>
              <a:cs typeface="Arial" pitchFamily="34" charset="0"/>
            </a:endParaRPr>
          </a:p>
        </p:txBody>
      </p:sp>
      <p:sp>
        <p:nvSpPr>
          <p:cNvPr id="5" name="Title"/>
          <p:cNvSpPr txBox="1">
            <a:spLocks noChangeArrowheads="1"/>
          </p:cNvSpPr>
          <p:nvPr userDrawn="1"/>
        </p:nvSpPr>
        <p:spPr bwMode="auto">
          <a:xfrm>
            <a:off x="607484" y="464695"/>
            <a:ext cx="10765536" cy="1143000"/>
          </a:xfrm>
          <a:prstGeom prst="rect">
            <a:avLst/>
          </a:prstGeom>
          <a:noFill/>
          <a:ln w="9525">
            <a:noFill/>
            <a:miter lim="800000"/>
            <a:headEnd/>
            <a:tailEnd/>
          </a:ln>
          <a:effectLst/>
        </p:spPr>
        <p:txBody>
          <a:bodyPr wrap="none"/>
          <a:lstStyle/>
          <a:p>
            <a:pPr marL="0" marR="0" indent="0" algn="l" defTabSz="916680" rtl="0" eaLnBrk="1" fontAlgn="auto" latinLnBrk="0" hangingPunct="1">
              <a:lnSpc>
                <a:spcPct val="100000"/>
              </a:lnSpc>
              <a:spcBef>
                <a:spcPts val="0"/>
              </a:spcBef>
              <a:spcAft>
                <a:spcPts val="0"/>
              </a:spcAft>
              <a:buClrTx/>
              <a:buSzTx/>
              <a:buFontTx/>
              <a:buNone/>
              <a:tabLst/>
              <a:defRPr/>
            </a:pPr>
            <a:r>
              <a:rPr lang="en-US" sz="2800" b="0" dirty="0">
                <a:solidFill>
                  <a:schemeClr val="tx2"/>
                </a:solidFill>
                <a:latin typeface="Arial" pitchFamily="34" charset="0"/>
                <a:cs typeface="Arial" pitchFamily="34" charset="0"/>
              </a:rPr>
              <a:t>Edit in Slide</a:t>
            </a:r>
            <a:r>
              <a:rPr lang="en-US" sz="2800" b="0" baseline="0" dirty="0">
                <a:solidFill>
                  <a:schemeClr val="tx2"/>
                </a:solidFill>
                <a:latin typeface="Arial" pitchFamily="34" charset="0"/>
                <a:cs typeface="Arial" pitchFamily="34" charset="0"/>
              </a:rPr>
              <a:t> Master view to e</a:t>
            </a:r>
            <a:r>
              <a:rPr lang="en-US" sz="2800" b="0" dirty="0">
                <a:solidFill>
                  <a:schemeClr val="tx2"/>
                </a:solidFill>
                <a:latin typeface="Arial" pitchFamily="34" charset="0"/>
                <a:cs typeface="Arial" pitchFamily="34" charset="0"/>
              </a:rPr>
              <a:t>nter agenda</a:t>
            </a:r>
            <a:r>
              <a:rPr lang="en-US" sz="2800" b="0" baseline="0" dirty="0">
                <a:solidFill>
                  <a:schemeClr val="tx2"/>
                </a:solidFill>
                <a:latin typeface="Arial" pitchFamily="34" charset="0"/>
                <a:cs typeface="Arial" pitchFamily="34" charset="0"/>
              </a:rPr>
              <a:t> title</a:t>
            </a:r>
            <a:endParaRPr lang="en-US" sz="2800" b="0" dirty="0">
              <a:solidFill>
                <a:schemeClr val="tx2"/>
              </a:solidFill>
              <a:latin typeface="Arial" pitchFamily="34" charset="0"/>
              <a:cs typeface="Arial" pitchFamily="34" charset="0"/>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cNvSpPr>
            <a:spLocks noGrp="1"/>
          </p:cNvSpPr>
          <p:nvPr>
            <p:ph type="title"/>
          </p:nvPr>
        </p:nvSpPr>
        <p:spPr>
          <a:xfrm>
            <a:off x="609602" y="457200"/>
            <a:ext cx="10769600" cy="990600"/>
          </a:xfrm>
          <a:prstGeom prst="rect">
            <a:avLst/>
          </a:prstGeom>
        </p:spPr>
        <p:txBody>
          <a:bodyPr vert="horz" lIns="91440" tIns="45720" rIns="91440" bIns="45720" rtlCol="0" anchor="t" anchorCtr="0">
            <a:noAutofit/>
          </a:bodyPr>
          <a:lstStyle/>
          <a:p>
            <a:r>
              <a:rPr lang="en-US"/>
              <a:t>Click to edit Master title style</a:t>
            </a:r>
            <a:endParaRPr lang="en-US" dirty="0"/>
          </a:p>
        </p:txBody>
      </p:sp>
      <p:sp>
        <p:nvSpPr>
          <p:cNvPr id="3" name="Content"/>
          <p:cNvSpPr>
            <a:spLocks noGrp="1"/>
          </p:cNvSpPr>
          <p:nvPr>
            <p:ph type="body" idx="1"/>
          </p:nvPr>
        </p:nvSpPr>
        <p:spPr>
          <a:xfrm>
            <a:off x="609602" y="1600200"/>
            <a:ext cx="10769600" cy="4648200"/>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p:txBody>
      </p:sp>
      <p:sp>
        <p:nvSpPr>
          <p:cNvPr id="8" name="SlideNumber"/>
          <p:cNvSpPr/>
          <p:nvPr/>
        </p:nvSpPr>
        <p:spPr>
          <a:xfrm>
            <a:off x="11582400" y="6484954"/>
            <a:ext cx="609600" cy="381001"/>
          </a:xfrm>
          <a:prstGeom prst="rect">
            <a:avLst/>
          </a:prstGeom>
          <a:noFill/>
          <a:ln w="12700">
            <a:noFill/>
          </a:ln>
        </p:spPr>
        <p:txBody>
          <a:bodyPr wrap="square" anchor="ctr">
            <a:noAutofit/>
          </a:bodyPr>
          <a:lstStyle/>
          <a:p>
            <a:pPr algn="ctr"/>
            <a:fld id="{47FBD1EF-0801-4063-B668-C71608ACC70F}" type="slidenum">
              <a:rPr kumimoji="0" lang="en-US" sz="1203" b="1" i="0" u="none" strike="noStrike" kern="1200" cap="none" spc="0" normalizeH="0" baseline="0" noProof="0" smtClean="0">
                <a:ln>
                  <a:noFill/>
                </a:ln>
                <a:solidFill>
                  <a:schemeClr val="tx2"/>
                </a:solidFill>
                <a:effectLst/>
                <a:uLnTx/>
                <a:uFillTx/>
                <a:latin typeface="Arial" pitchFamily="34" charset="0"/>
                <a:ea typeface="+mn-ea"/>
                <a:cs typeface="Arial" pitchFamily="34" charset="0"/>
              </a:rPr>
              <a:pPr algn="ctr"/>
              <a:t>‹#›</a:t>
            </a:fld>
            <a:endParaRPr lang="en-US" sz="1203" b="1" dirty="0">
              <a:solidFill>
                <a:schemeClr val="tx2"/>
              </a:solidFill>
            </a:endParaRPr>
          </a:p>
        </p:txBody>
      </p:sp>
      <p:pic>
        <p:nvPicPr>
          <p:cNvPr id="12" name="Logo" descr="logo647.png"/>
          <p:cNvPicPr>
            <a:picLocks noChangeAspect="1"/>
          </p:cNvPicPr>
          <p:nvPr/>
        </p:nvPicPr>
        <p:blipFill>
          <a:blip r:embed="rId10" cstate="print"/>
          <a:stretch>
            <a:fillRect/>
          </a:stretch>
        </p:blipFill>
        <p:spPr>
          <a:xfrm>
            <a:off x="10679339" y="23675"/>
            <a:ext cx="1327516" cy="360269"/>
          </a:xfrm>
          <a:prstGeom prst="rect">
            <a:avLst/>
          </a:prstGeom>
          <a:noFill/>
          <a:ln>
            <a:noFill/>
          </a:ln>
        </p:spPr>
      </p:pic>
      <p:cxnSp>
        <p:nvCxnSpPr>
          <p:cNvPr id="13" name="Line"/>
          <p:cNvCxnSpPr/>
          <p:nvPr/>
        </p:nvCxnSpPr>
        <p:spPr>
          <a:xfrm rot="10800000" flipV="1">
            <a:off x="229170" y="176521"/>
            <a:ext cx="10297392" cy="211602"/>
          </a:xfrm>
          <a:prstGeom prst="bentConnector3">
            <a:avLst>
              <a:gd name="adj1" fmla="val 100013"/>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62" r:id="rId3"/>
    <p:sldLayoutId id="2147483659" r:id="rId4"/>
    <p:sldLayoutId id="2147483663" r:id="rId5"/>
    <p:sldLayoutId id="2147483651" r:id="rId6"/>
    <p:sldLayoutId id="2147483652" r:id="rId7"/>
    <p:sldLayoutId id="2147483664" r:id="rId8"/>
  </p:sldLayoutIdLst>
  <p:hf hdr="0" ftr="0" dt="0"/>
  <p:txStyles>
    <p:titleStyle>
      <a:lvl1pPr algn="l" defTabSz="916680" rtl="0" eaLnBrk="1" latinLnBrk="0" hangingPunct="1">
        <a:spcBef>
          <a:spcPct val="0"/>
        </a:spcBef>
        <a:buNone/>
        <a:defRPr sz="2800" b="0" kern="1200">
          <a:solidFill>
            <a:schemeClr val="tx2"/>
          </a:solidFill>
          <a:latin typeface="Arial" pitchFamily="34" charset="0"/>
          <a:ea typeface="+mj-ea"/>
          <a:cs typeface="Arial" pitchFamily="34" charset="0"/>
        </a:defRPr>
      </a:lvl1pPr>
    </p:titleStyle>
    <p:body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p:bodyStyle>
    <p:otherStyle>
      <a:defPPr>
        <a:defRPr lang="en-US"/>
      </a:defPPr>
      <a:lvl1pPr marL="0" algn="l" defTabSz="916680" rtl="0" eaLnBrk="1" latinLnBrk="0" hangingPunct="1">
        <a:defRPr sz="1805" kern="1200">
          <a:solidFill>
            <a:schemeClr val="tx1"/>
          </a:solidFill>
          <a:latin typeface="+mn-lt"/>
          <a:ea typeface="+mn-ea"/>
          <a:cs typeface="+mn-cs"/>
        </a:defRPr>
      </a:lvl1pPr>
      <a:lvl2pPr marL="458340" algn="l" defTabSz="916680" rtl="0" eaLnBrk="1" latinLnBrk="0" hangingPunct="1">
        <a:defRPr sz="1805" kern="1200">
          <a:solidFill>
            <a:schemeClr val="tx1"/>
          </a:solidFill>
          <a:latin typeface="+mn-lt"/>
          <a:ea typeface="+mn-ea"/>
          <a:cs typeface="+mn-cs"/>
        </a:defRPr>
      </a:lvl2pPr>
      <a:lvl3pPr marL="916680" algn="l" defTabSz="916680" rtl="0" eaLnBrk="1" latinLnBrk="0" hangingPunct="1">
        <a:defRPr sz="1805" kern="1200">
          <a:solidFill>
            <a:schemeClr val="tx1"/>
          </a:solidFill>
          <a:latin typeface="+mn-lt"/>
          <a:ea typeface="+mn-ea"/>
          <a:cs typeface="+mn-cs"/>
        </a:defRPr>
      </a:lvl3pPr>
      <a:lvl4pPr marL="1375020" algn="l" defTabSz="916680" rtl="0" eaLnBrk="1" latinLnBrk="0" hangingPunct="1">
        <a:defRPr sz="1805" kern="1200">
          <a:solidFill>
            <a:schemeClr val="tx1"/>
          </a:solidFill>
          <a:latin typeface="+mn-lt"/>
          <a:ea typeface="+mn-ea"/>
          <a:cs typeface="+mn-cs"/>
        </a:defRPr>
      </a:lvl4pPr>
      <a:lvl5pPr marL="1833361" algn="l" defTabSz="916680" rtl="0" eaLnBrk="1" latinLnBrk="0" hangingPunct="1">
        <a:defRPr sz="1805" kern="1200">
          <a:solidFill>
            <a:schemeClr val="tx1"/>
          </a:solidFill>
          <a:latin typeface="+mn-lt"/>
          <a:ea typeface="+mn-ea"/>
          <a:cs typeface="+mn-cs"/>
        </a:defRPr>
      </a:lvl5pPr>
      <a:lvl6pPr marL="2291701" algn="l" defTabSz="916680" rtl="0" eaLnBrk="1" latinLnBrk="0" hangingPunct="1">
        <a:defRPr sz="1805" kern="1200">
          <a:solidFill>
            <a:schemeClr val="tx1"/>
          </a:solidFill>
          <a:latin typeface="+mn-lt"/>
          <a:ea typeface="+mn-ea"/>
          <a:cs typeface="+mn-cs"/>
        </a:defRPr>
      </a:lvl6pPr>
      <a:lvl7pPr marL="2750041" algn="l" defTabSz="916680" rtl="0" eaLnBrk="1" latinLnBrk="0" hangingPunct="1">
        <a:defRPr sz="1805" kern="1200">
          <a:solidFill>
            <a:schemeClr val="tx1"/>
          </a:solidFill>
          <a:latin typeface="+mn-lt"/>
          <a:ea typeface="+mn-ea"/>
          <a:cs typeface="+mn-cs"/>
        </a:defRPr>
      </a:lvl7pPr>
      <a:lvl8pPr marL="3208381" algn="l" defTabSz="916680" rtl="0" eaLnBrk="1" latinLnBrk="0" hangingPunct="1">
        <a:defRPr sz="1805" kern="1200">
          <a:solidFill>
            <a:schemeClr val="tx1"/>
          </a:solidFill>
          <a:latin typeface="+mn-lt"/>
          <a:ea typeface="+mn-ea"/>
          <a:cs typeface="+mn-cs"/>
        </a:defRPr>
      </a:lvl8pPr>
      <a:lvl9pPr marL="3666721" algn="l" defTabSz="916680" rtl="0" eaLnBrk="1" latinLnBrk="0" hangingPunct="1">
        <a:defRPr sz="1805"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0.png"/><Relationship Id="rId4"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hyperlink" Target="https://matlabacademy.mathworks.com/"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image" Target="../media/image7.png"/><Relationship Id="rId9" Type="http://schemas.openxmlformats.org/officeDocument/2006/relationships/image" Target="../media/image12.emf"/></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4400" dirty="0">
                <a:highlight>
                  <a:srgbClr val="FFFF00"/>
                </a:highlight>
              </a:rPr>
              <a:t>University</a:t>
            </a:r>
            <a:r>
              <a:rPr lang="en-US" sz="4400" dirty="0"/>
              <a:t> and MathWorks Present:</a:t>
            </a:r>
            <a:br>
              <a:rPr lang="en-US" sz="4400" dirty="0"/>
            </a:br>
            <a:br>
              <a:rPr lang="en-US" sz="4400" dirty="0"/>
            </a:br>
            <a:r>
              <a:rPr lang="en-US" sz="4400" dirty="0"/>
              <a:t>App Building Onramp</a:t>
            </a: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915400" y="1066800"/>
            <a:ext cx="2742760" cy="2372487"/>
          </a:xfrm>
          <a:prstGeom prst="rect">
            <a:avLst/>
          </a:prstGeom>
        </p:spPr>
      </p:pic>
      <p:pic>
        <p:nvPicPr>
          <p:cNvPr id="5" name="Picture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192344" y="3203579"/>
            <a:ext cx="2646690" cy="2646690"/>
          </a:xfrm>
          <a:prstGeom prst="rect">
            <a:avLst/>
          </a:prstGeom>
        </p:spPr>
      </p:pic>
    </p:spTree>
    <p:extLst>
      <p:ext uri="{BB962C8B-B14F-4D97-AF65-F5344CB8AC3E}">
        <p14:creationId xmlns:p14="http://schemas.microsoft.com/office/powerpoint/2010/main" val="21626933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Right Arrow 44"/>
          <p:cNvSpPr/>
          <p:nvPr/>
        </p:nvSpPr>
        <p:spPr>
          <a:xfrm rot="3057945">
            <a:off x="2241762" y="3521623"/>
            <a:ext cx="1773993" cy="457200"/>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
        <p:nvSpPr>
          <p:cNvPr id="44" name="Right Arrow 43"/>
          <p:cNvSpPr/>
          <p:nvPr/>
        </p:nvSpPr>
        <p:spPr>
          <a:xfrm rot="5400000">
            <a:off x="1966357" y="3744195"/>
            <a:ext cx="1239989" cy="457200"/>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
        <p:nvSpPr>
          <p:cNvPr id="43" name="Right Arrow 42"/>
          <p:cNvSpPr/>
          <p:nvPr/>
        </p:nvSpPr>
        <p:spPr>
          <a:xfrm rot="7974435">
            <a:off x="1224673" y="3641121"/>
            <a:ext cx="1549399" cy="457200"/>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
        <p:nvSpPr>
          <p:cNvPr id="2" name="Title 1"/>
          <p:cNvSpPr>
            <a:spLocks noGrp="1"/>
          </p:cNvSpPr>
          <p:nvPr>
            <p:ph type="title"/>
          </p:nvPr>
        </p:nvSpPr>
        <p:spPr/>
        <p:txBody>
          <a:bodyPr/>
          <a:lstStyle/>
          <a:p>
            <a:r>
              <a:rPr lang="en-US" dirty="0"/>
              <a:t>MATLAB Programs Can be Shared With Anyone</a:t>
            </a:r>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78636" y="2209800"/>
            <a:ext cx="5045273" cy="3429000"/>
          </a:xfrm>
          <a:prstGeom prst="rect">
            <a:avLst/>
          </a:prstGeom>
        </p:spPr>
      </p:pic>
      <p:cxnSp>
        <p:nvCxnSpPr>
          <p:cNvPr id="6" name="Straight Connector 5"/>
          <p:cNvCxnSpPr/>
          <p:nvPr/>
        </p:nvCxnSpPr>
        <p:spPr>
          <a:xfrm>
            <a:off x="5638800" y="1600200"/>
            <a:ext cx="0" cy="4343400"/>
          </a:xfrm>
          <a:prstGeom prst="line">
            <a:avLst/>
          </a:prstGeom>
          <a:ln w="9525">
            <a:solidFill>
              <a:schemeClr val="accent5">
                <a:lumMod val="75000"/>
              </a:schemeClr>
            </a:solidFill>
          </a:ln>
        </p:spPr>
        <p:style>
          <a:lnRef idx="1">
            <a:schemeClr val="accent1"/>
          </a:lnRef>
          <a:fillRef idx="0">
            <a:schemeClr val="accent1"/>
          </a:fillRef>
          <a:effectRef idx="0">
            <a:schemeClr val="accent1"/>
          </a:effectRef>
          <a:fontRef idx="minor">
            <a:schemeClr val="tx1"/>
          </a:fontRef>
        </p:style>
      </p:cxnSp>
      <p:sp>
        <p:nvSpPr>
          <p:cNvPr id="7" name="TextBox 6"/>
          <p:cNvSpPr txBox="1"/>
          <p:nvPr/>
        </p:nvSpPr>
        <p:spPr>
          <a:xfrm>
            <a:off x="838200" y="1600200"/>
            <a:ext cx="4194931" cy="400110"/>
          </a:xfrm>
          <a:prstGeom prst="rect">
            <a:avLst/>
          </a:prstGeom>
          <a:noFill/>
        </p:spPr>
        <p:txBody>
          <a:bodyPr wrap="none" rtlCol="0">
            <a:spAutoFit/>
          </a:bodyPr>
          <a:lstStyle/>
          <a:p>
            <a:r>
              <a:rPr lang="en-US" sz="2000" b="1" dirty="0">
                <a:latin typeface="Arial" pitchFamily="34" charset="0"/>
                <a:cs typeface="Arial" pitchFamily="34" charset="0"/>
              </a:rPr>
              <a:t>Share With Other MATLAB Users</a:t>
            </a:r>
          </a:p>
        </p:txBody>
      </p:sp>
      <p:sp>
        <p:nvSpPr>
          <p:cNvPr id="8" name="TextBox 7"/>
          <p:cNvSpPr txBox="1"/>
          <p:nvPr/>
        </p:nvSpPr>
        <p:spPr>
          <a:xfrm>
            <a:off x="6096000" y="1600200"/>
            <a:ext cx="5764270" cy="400110"/>
          </a:xfrm>
          <a:prstGeom prst="rect">
            <a:avLst/>
          </a:prstGeom>
          <a:noFill/>
        </p:spPr>
        <p:txBody>
          <a:bodyPr wrap="none" rtlCol="0">
            <a:spAutoFit/>
          </a:bodyPr>
          <a:lstStyle/>
          <a:p>
            <a:r>
              <a:rPr lang="en-US" sz="2000" b="1" dirty="0">
                <a:latin typeface="Arial" pitchFamily="34" charset="0"/>
                <a:cs typeface="Arial" pitchFamily="34" charset="0"/>
              </a:rPr>
              <a:t>Share With People Who do Not Have MATLAB</a:t>
            </a:r>
          </a:p>
        </p:txBody>
      </p:sp>
      <p:pic>
        <p:nvPicPr>
          <p:cNvPr id="30" name="Picture 29"/>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2265631" y="2353988"/>
            <a:ext cx="670034" cy="1294147"/>
          </a:xfrm>
          <a:prstGeom prst="rect">
            <a:avLst/>
          </a:prstGeom>
        </p:spPr>
      </p:pic>
      <p:grpSp>
        <p:nvGrpSpPr>
          <p:cNvPr id="3" name="Group 2"/>
          <p:cNvGrpSpPr/>
          <p:nvPr/>
        </p:nvGrpSpPr>
        <p:grpSpPr>
          <a:xfrm>
            <a:off x="609602" y="4038600"/>
            <a:ext cx="902574" cy="990600"/>
            <a:chOff x="621426" y="3810000"/>
            <a:chExt cx="1344008" cy="1522747"/>
          </a:xfrm>
        </p:grpSpPr>
        <p:pic>
          <p:nvPicPr>
            <p:cNvPr id="33" name="Picture 32"/>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4400" y="3810000"/>
              <a:ext cx="670034" cy="1294147"/>
            </a:xfrm>
            <a:prstGeom prst="rect">
              <a:avLst/>
            </a:prstGeom>
          </p:spPr>
        </p:pic>
        <p:pic>
          <p:nvPicPr>
            <p:cNvPr id="31" name="Picture 3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1426" y="4038600"/>
              <a:ext cx="670034" cy="1294147"/>
            </a:xfrm>
            <a:prstGeom prst="rect">
              <a:avLst/>
            </a:prstGeom>
          </p:spPr>
        </p:pic>
        <p:pic>
          <p:nvPicPr>
            <p:cNvPr id="32" name="Picture 3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95400" y="4038600"/>
              <a:ext cx="670034" cy="1294147"/>
            </a:xfrm>
            <a:prstGeom prst="rect">
              <a:avLst/>
            </a:prstGeom>
          </p:spPr>
        </p:pic>
      </p:grpSp>
      <p:grpSp>
        <p:nvGrpSpPr>
          <p:cNvPr id="35" name="Group 34"/>
          <p:cNvGrpSpPr/>
          <p:nvPr/>
        </p:nvGrpSpPr>
        <p:grpSpPr>
          <a:xfrm>
            <a:off x="2176509" y="4624022"/>
            <a:ext cx="902574" cy="990600"/>
            <a:chOff x="621426" y="3810000"/>
            <a:chExt cx="1344008" cy="1522747"/>
          </a:xfrm>
        </p:grpSpPr>
        <p:pic>
          <p:nvPicPr>
            <p:cNvPr id="36" name="Picture 3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4400" y="3810000"/>
              <a:ext cx="670034" cy="1294147"/>
            </a:xfrm>
            <a:prstGeom prst="rect">
              <a:avLst/>
            </a:prstGeom>
          </p:spPr>
        </p:pic>
        <p:pic>
          <p:nvPicPr>
            <p:cNvPr id="37" name="Picture 36"/>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1426" y="4038600"/>
              <a:ext cx="670034" cy="1294147"/>
            </a:xfrm>
            <a:prstGeom prst="rect">
              <a:avLst/>
            </a:prstGeom>
          </p:spPr>
        </p:pic>
        <p:pic>
          <p:nvPicPr>
            <p:cNvPr id="38" name="Picture 3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95400" y="4038600"/>
              <a:ext cx="670034" cy="1294147"/>
            </a:xfrm>
            <a:prstGeom prst="rect">
              <a:avLst/>
            </a:prstGeom>
          </p:spPr>
        </p:pic>
      </p:grpSp>
      <p:grpSp>
        <p:nvGrpSpPr>
          <p:cNvPr id="39" name="Group 38"/>
          <p:cNvGrpSpPr/>
          <p:nvPr/>
        </p:nvGrpSpPr>
        <p:grpSpPr>
          <a:xfrm>
            <a:off x="3745626" y="4038600"/>
            <a:ext cx="902574" cy="990600"/>
            <a:chOff x="621426" y="3810000"/>
            <a:chExt cx="1344008" cy="1522747"/>
          </a:xfrm>
        </p:grpSpPr>
        <p:pic>
          <p:nvPicPr>
            <p:cNvPr id="40" name="Picture 39"/>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914400" y="3810000"/>
              <a:ext cx="670034" cy="1294147"/>
            </a:xfrm>
            <a:prstGeom prst="rect">
              <a:avLst/>
            </a:prstGeom>
          </p:spPr>
        </p:pic>
        <p:pic>
          <p:nvPicPr>
            <p:cNvPr id="41" name="Picture 40"/>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1426" y="4038600"/>
              <a:ext cx="670034" cy="1294147"/>
            </a:xfrm>
            <a:prstGeom prst="rect">
              <a:avLst/>
            </a:prstGeom>
          </p:spPr>
        </p:pic>
        <p:pic>
          <p:nvPicPr>
            <p:cNvPr id="42" name="Picture 41"/>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295400" y="4038600"/>
              <a:ext cx="670034" cy="1294147"/>
            </a:xfrm>
            <a:prstGeom prst="rect">
              <a:avLst/>
            </a:prstGeom>
          </p:spPr>
        </p:pic>
      </p:grpSp>
    </p:spTree>
    <p:extLst>
      <p:ext uri="{BB962C8B-B14F-4D97-AF65-F5344CB8AC3E}">
        <p14:creationId xmlns:p14="http://schemas.microsoft.com/office/powerpoint/2010/main" val="1998440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6"/>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animBg="1"/>
      <p:bldP spid="44" grpId="0" animBg="1"/>
      <p:bldP spid="43" grpId="0" animBg="1"/>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KIER_WindTurbine_App">
            <a:hlinkClick r:id="" action="ppaction://media"/>
            <a:extLst>
              <a:ext uri="{FF2B5EF4-FFF2-40B4-BE49-F238E27FC236}">
                <a16:creationId xmlns:a16="http://schemas.microsoft.com/office/drawing/2014/main" id="{98CBC0DC-1B22-4B30-9069-5F2DAB4AAE8D}"/>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0" y="36738"/>
            <a:ext cx="12192000" cy="6973662"/>
          </a:xfrm>
        </p:spPr>
      </p:pic>
    </p:spTree>
    <p:extLst>
      <p:ext uri="{BB962C8B-B14F-4D97-AF65-F5344CB8AC3E}">
        <p14:creationId xmlns:p14="http://schemas.microsoft.com/office/powerpoint/2010/main" val="14018740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4226"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D8D9C4-7573-4494-925A-3BB4D80C21C1}"/>
              </a:ext>
            </a:extLst>
          </p:cNvPr>
          <p:cNvSpPr>
            <a:spLocks noGrp="1"/>
          </p:cNvSpPr>
          <p:nvPr>
            <p:ph type="title"/>
          </p:nvPr>
        </p:nvSpPr>
        <p:spPr/>
        <p:txBody>
          <a:bodyPr/>
          <a:lstStyle/>
          <a:p>
            <a:r>
              <a:rPr lang="en-US"/>
              <a:t>TO DO</a:t>
            </a:r>
          </a:p>
        </p:txBody>
      </p:sp>
      <p:sp>
        <p:nvSpPr>
          <p:cNvPr id="3" name="Content Placeholder 2">
            <a:extLst>
              <a:ext uri="{FF2B5EF4-FFF2-40B4-BE49-F238E27FC236}">
                <a16:creationId xmlns:a16="http://schemas.microsoft.com/office/drawing/2014/main" id="{661E9CA5-AAB4-4118-B7AA-EF8162CFCC29}"/>
              </a:ext>
            </a:extLst>
          </p:cNvPr>
          <p:cNvSpPr>
            <a:spLocks noGrp="1"/>
          </p:cNvSpPr>
          <p:nvPr>
            <p:ph idx="1"/>
          </p:nvPr>
        </p:nvSpPr>
        <p:spPr>
          <a:xfrm>
            <a:off x="609602" y="1600200"/>
            <a:ext cx="7934670" cy="4648200"/>
          </a:xfrm>
        </p:spPr>
        <p:txBody>
          <a:bodyPr/>
          <a:lstStyle/>
          <a:p>
            <a:r>
              <a:rPr lang="en-US" sz="2800" dirty="0"/>
              <a:t>Go to </a:t>
            </a:r>
            <a:r>
              <a:rPr lang="en-US" sz="2800" dirty="0">
                <a:hlinkClick r:id="rId2"/>
              </a:rPr>
              <a:t>https://matlabacademy.mathworks.com/</a:t>
            </a:r>
            <a:r>
              <a:rPr lang="en-US" sz="2800" dirty="0"/>
              <a:t> </a:t>
            </a:r>
          </a:p>
          <a:p>
            <a:r>
              <a:rPr lang="en-US" sz="2800" dirty="0"/>
              <a:t>Log in to your MathWorks account</a:t>
            </a:r>
          </a:p>
          <a:p>
            <a:r>
              <a:rPr lang="en-US" sz="2800" dirty="0"/>
              <a:t>Launch App Building Onramp</a:t>
            </a:r>
          </a:p>
        </p:txBody>
      </p:sp>
      <p:pic>
        <p:nvPicPr>
          <p:cNvPr id="8" name="Picture 7">
            <a:extLst>
              <a:ext uri="{FF2B5EF4-FFF2-40B4-BE49-F238E27FC236}">
                <a16:creationId xmlns:a16="http://schemas.microsoft.com/office/drawing/2014/main" id="{A437B4ED-31BB-A40D-AA92-DC38EB7DF525}"/>
              </a:ext>
            </a:extLst>
          </p:cNvPr>
          <p:cNvPicPr>
            <a:picLocks noChangeAspect="1"/>
          </p:cNvPicPr>
          <p:nvPr/>
        </p:nvPicPr>
        <p:blipFill>
          <a:blip r:embed="rId3"/>
          <a:stretch>
            <a:fillRect/>
          </a:stretch>
        </p:blipFill>
        <p:spPr>
          <a:xfrm>
            <a:off x="983432" y="3573016"/>
            <a:ext cx="5616624" cy="1605990"/>
          </a:xfrm>
          <a:prstGeom prst="rect">
            <a:avLst/>
          </a:prstGeom>
        </p:spPr>
      </p:pic>
    </p:spTree>
    <p:extLst>
      <p:ext uri="{BB962C8B-B14F-4D97-AF65-F5344CB8AC3E}">
        <p14:creationId xmlns:p14="http://schemas.microsoft.com/office/powerpoint/2010/main" val="27960011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C41FD0-2F9C-4F9E-9141-182623E9C71A}"/>
              </a:ext>
            </a:extLst>
          </p:cNvPr>
          <p:cNvSpPr>
            <a:spLocks noGrp="1"/>
          </p:cNvSpPr>
          <p:nvPr>
            <p:ph type="title"/>
          </p:nvPr>
        </p:nvSpPr>
        <p:spPr/>
        <p:txBody>
          <a:bodyPr/>
          <a:lstStyle/>
          <a:p>
            <a:r>
              <a:rPr lang="en-US"/>
              <a:t>Prizes</a:t>
            </a:r>
          </a:p>
        </p:txBody>
      </p:sp>
      <p:sp>
        <p:nvSpPr>
          <p:cNvPr id="3" name="Content Placeholder 2">
            <a:extLst>
              <a:ext uri="{FF2B5EF4-FFF2-40B4-BE49-F238E27FC236}">
                <a16:creationId xmlns:a16="http://schemas.microsoft.com/office/drawing/2014/main" id="{CE9F4404-136F-49AD-BA7E-BB35D571FD73}"/>
              </a:ext>
            </a:extLst>
          </p:cNvPr>
          <p:cNvSpPr>
            <a:spLocks noGrp="1"/>
          </p:cNvSpPr>
          <p:nvPr>
            <p:ph idx="1"/>
          </p:nvPr>
        </p:nvSpPr>
        <p:spPr>
          <a:xfrm>
            <a:off x="609602" y="1600200"/>
            <a:ext cx="10769600" cy="1066800"/>
          </a:xfrm>
        </p:spPr>
        <p:txBody>
          <a:bodyPr/>
          <a:lstStyle/>
          <a:p>
            <a:r>
              <a:rPr lang="en-US" dirty="0"/>
              <a:t>Complete at least 50% of App Building Onramp to be eligible for any prize</a:t>
            </a:r>
          </a:p>
          <a:p>
            <a:pPr lvl="1"/>
            <a:r>
              <a:rPr lang="en-US" dirty="0"/>
              <a:t>Bring your laptop when you come to collect the prize</a:t>
            </a:r>
          </a:p>
          <a:p>
            <a:endParaRPr lang="en-US" dirty="0"/>
          </a:p>
          <a:p>
            <a:pPr marL="458340" lvl="1" indent="0">
              <a:buNone/>
            </a:pPr>
            <a:endParaRPr lang="en-US" dirty="0"/>
          </a:p>
        </p:txBody>
      </p:sp>
      <p:sp>
        <p:nvSpPr>
          <p:cNvPr id="4" name="Title 1">
            <a:extLst>
              <a:ext uri="{FF2B5EF4-FFF2-40B4-BE49-F238E27FC236}">
                <a16:creationId xmlns:a16="http://schemas.microsoft.com/office/drawing/2014/main" id="{B167A36E-45EB-4348-B4E6-156A3B3295F8}"/>
              </a:ext>
            </a:extLst>
          </p:cNvPr>
          <p:cNvSpPr txBox="1">
            <a:spLocks/>
          </p:cNvSpPr>
          <p:nvPr/>
        </p:nvSpPr>
        <p:spPr>
          <a:xfrm>
            <a:off x="609602" y="3352800"/>
            <a:ext cx="10769600" cy="990600"/>
          </a:xfrm>
          <a:prstGeom prst="rect">
            <a:avLst/>
          </a:prstGeom>
        </p:spPr>
        <p:txBody>
          <a:bodyPr vert="horz" lIns="91440" tIns="45720" rIns="91440" bIns="45720" rtlCol="0" anchor="t" anchorCtr="0">
            <a:noAutofit/>
          </a:bodyPr>
          <a:lstStyle>
            <a:lvl1pPr algn="l" defTabSz="916680" rtl="0" eaLnBrk="1" latinLnBrk="0" hangingPunct="1">
              <a:spcBef>
                <a:spcPct val="0"/>
              </a:spcBef>
              <a:buNone/>
              <a:defRPr sz="2800" b="0" kern="1200" baseline="0">
                <a:solidFill>
                  <a:schemeClr val="tx2"/>
                </a:solidFill>
                <a:latin typeface="Arial" pitchFamily="34" charset="0"/>
                <a:ea typeface="+mj-ea"/>
                <a:cs typeface="Arial" pitchFamily="34" charset="0"/>
              </a:defRPr>
            </a:lvl1pPr>
          </a:lstStyle>
          <a:p>
            <a:r>
              <a:rPr lang="en-US"/>
              <a:t>Follow Us on Facebook!</a:t>
            </a:r>
          </a:p>
        </p:txBody>
      </p:sp>
      <p:sp>
        <p:nvSpPr>
          <p:cNvPr id="5" name="Content Placeholder 2">
            <a:extLst>
              <a:ext uri="{FF2B5EF4-FFF2-40B4-BE49-F238E27FC236}">
                <a16:creationId xmlns:a16="http://schemas.microsoft.com/office/drawing/2014/main" id="{C78E7FB7-24B4-4D6C-B2F9-3F4560F4B1C0}"/>
              </a:ext>
            </a:extLst>
          </p:cNvPr>
          <p:cNvSpPr txBox="1">
            <a:spLocks/>
          </p:cNvSpPr>
          <p:nvPr/>
        </p:nvSpPr>
        <p:spPr>
          <a:xfrm>
            <a:off x="609602" y="4876800"/>
            <a:ext cx="10769600" cy="1066800"/>
          </a:xfrm>
          <a:prstGeom prst="rect">
            <a:avLst/>
          </a:prstGeom>
        </p:spPr>
        <p:txBody>
          <a:bodyPr vert="horz" lIns="91440" tIns="45720" rIns="91440" bIns="45720" rtlCol="0">
            <a:noAutofit/>
          </a:bodyPr>
          <a:lst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lnSpc>
                <a:spcPct val="105000"/>
              </a:lnSpc>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lnSpc>
                <a:spcPct val="105000"/>
              </a:lnSpc>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lnSpc>
                <a:spcPct val="105000"/>
              </a:lnSpc>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lnSpc>
                <a:spcPct val="105000"/>
              </a:lnSpc>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a:lstStyle>
          <a:p>
            <a:pPr marL="0" indent="0">
              <a:buNone/>
            </a:pPr>
            <a:endParaRPr lang="en-US"/>
          </a:p>
          <a:p>
            <a:pPr marL="458340" lvl="1" indent="0">
              <a:buFont typeface="Arial" pitchFamily="34" charset="0"/>
              <a:buNone/>
            </a:pPr>
            <a:endParaRPr lang="en-US"/>
          </a:p>
        </p:txBody>
      </p:sp>
      <p:sp>
        <p:nvSpPr>
          <p:cNvPr id="6" name="Content Placeholder 2">
            <a:extLst>
              <a:ext uri="{FF2B5EF4-FFF2-40B4-BE49-F238E27FC236}">
                <a16:creationId xmlns:a16="http://schemas.microsoft.com/office/drawing/2014/main" id="{3B87208A-DAB1-456C-A03E-BA988AB92A90}"/>
              </a:ext>
            </a:extLst>
          </p:cNvPr>
          <p:cNvSpPr txBox="1">
            <a:spLocks/>
          </p:cNvSpPr>
          <p:nvPr/>
        </p:nvSpPr>
        <p:spPr>
          <a:xfrm>
            <a:off x="609602" y="4495800"/>
            <a:ext cx="10769600" cy="1066800"/>
          </a:xfrm>
          <a:prstGeom prst="rect">
            <a:avLst/>
          </a:prstGeom>
        </p:spPr>
        <p:txBody>
          <a:bodyPr vert="horz" lIns="91440" tIns="45720" rIns="91440" bIns="45720" rtlCol="0">
            <a:noAutofit/>
          </a:bodyPr>
          <a:lst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lnSpc>
                <a:spcPct val="105000"/>
              </a:lnSpc>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lnSpc>
                <a:spcPct val="105000"/>
              </a:lnSpc>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lnSpc>
                <a:spcPct val="105000"/>
              </a:lnSpc>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lnSpc>
                <a:spcPct val="105000"/>
              </a:lnSpc>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a:lstStyle>
          <a:p>
            <a:r>
              <a:rPr lang="en-US"/>
              <a:t>Find us on Facebook at </a:t>
            </a:r>
            <a:r>
              <a:rPr lang="en-US">
                <a:highlight>
                  <a:srgbClr val="FFFF00"/>
                </a:highlight>
              </a:rPr>
              <a:t>[Insert Facebook Group Name] </a:t>
            </a:r>
          </a:p>
          <a:p>
            <a:endParaRPr lang="en-US"/>
          </a:p>
          <a:p>
            <a:pPr marL="458340" lvl="1" indent="0">
              <a:buFont typeface="Arial" pitchFamily="34" charset="0"/>
              <a:buNone/>
            </a:pPr>
            <a:endParaRPr lang="en-US"/>
          </a:p>
        </p:txBody>
      </p:sp>
    </p:spTree>
    <p:extLst>
      <p:ext uri="{BB962C8B-B14F-4D97-AF65-F5344CB8AC3E}">
        <p14:creationId xmlns:p14="http://schemas.microsoft.com/office/powerpoint/2010/main" val="28601956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76600" y="1905000"/>
            <a:ext cx="4648200" cy="4020692"/>
          </a:xfrm>
          <a:prstGeom prst="rect">
            <a:avLst/>
          </a:prstGeom>
        </p:spPr>
      </p:pic>
    </p:spTree>
    <p:extLst>
      <p:ext uri="{BB962C8B-B14F-4D97-AF65-F5344CB8AC3E}">
        <p14:creationId xmlns:p14="http://schemas.microsoft.com/office/powerpoint/2010/main" val="6447003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atin typeface="Arial"/>
                <a:cs typeface="Arial"/>
              </a:rPr>
              <a:t>Today: </a:t>
            </a:r>
            <a:endParaRPr lang="en-US"/>
          </a:p>
        </p:txBody>
      </p:sp>
      <p:sp>
        <p:nvSpPr>
          <p:cNvPr id="3" name="Content Placeholder 2"/>
          <p:cNvSpPr>
            <a:spLocks noGrp="1"/>
          </p:cNvSpPr>
          <p:nvPr>
            <p:ph idx="1"/>
          </p:nvPr>
        </p:nvSpPr>
        <p:spPr/>
        <p:txBody>
          <a:bodyPr vert="horz" lIns="91440" tIns="45720" rIns="91440" bIns="45720" rtlCol="0" anchor="t">
            <a:noAutofit/>
          </a:bodyPr>
          <a:lstStyle/>
          <a:p>
            <a:pPr marL="343535" indent="-343535"/>
            <a:r>
              <a:rPr lang="en-US" dirty="0">
                <a:highlight>
                  <a:srgbClr val="FFFF00"/>
                </a:highlight>
              </a:rPr>
              <a:t>6:15 pm – 6.30 pm</a:t>
            </a:r>
            <a:r>
              <a:rPr lang="en-US" dirty="0"/>
              <a:t>: Set-up</a:t>
            </a:r>
          </a:p>
          <a:p>
            <a:pPr marL="744220" lvl="1" indent="-286385"/>
            <a:r>
              <a:rPr lang="en-US" dirty="0">
                <a:latin typeface="Arial"/>
                <a:cs typeface="Arial"/>
              </a:rPr>
              <a:t>Intro to App Building Onramp</a:t>
            </a:r>
            <a:endParaRPr lang="en-US" dirty="0"/>
          </a:p>
          <a:p>
            <a:pPr marL="744220" lvl="1" indent="-286385"/>
            <a:r>
              <a:rPr lang="en-US" dirty="0"/>
              <a:t>Create MathWorks account</a:t>
            </a:r>
          </a:p>
          <a:p>
            <a:pPr marL="744220" lvl="1" indent="-286385"/>
            <a:r>
              <a:rPr lang="en-US" dirty="0">
                <a:latin typeface="Arial"/>
                <a:cs typeface="Arial"/>
              </a:rPr>
              <a:t>Log in to App Building Onramp / Test MATLAB Online</a:t>
            </a:r>
          </a:p>
          <a:p>
            <a:pPr marL="343535" indent="-343535"/>
            <a:r>
              <a:rPr lang="en-US" dirty="0">
                <a:highlight>
                  <a:srgbClr val="FFFF00"/>
                </a:highlight>
              </a:rPr>
              <a:t>6.30 pm – 8.00 pm</a:t>
            </a:r>
            <a:r>
              <a:rPr lang="en-US" dirty="0"/>
              <a:t>: App Building Onramp (on your own)</a:t>
            </a:r>
          </a:p>
          <a:p>
            <a:pPr marL="343535" indent="-343535"/>
            <a:r>
              <a:rPr lang="en-US" dirty="0">
                <a:highlight>
                  <a:srgbClr val="FFFF00"/>
                </a:highlight>
              </a:rPr>
              <a:t>Problem statement release for App Building Challenge </a:t>
            </a:r>
          </a:p>
          <a:p>
            <a:pPr marL="744582" lvl="1" indent="-343535"/>
            <a:r>
              <a:rPr lang="en-US" dirty="0">
                <a:highlight>
                  <a:srgbClr val="FFFF00"/>
                </a:highlight>
              </a:rPr>
              <a:t>Submission date: </a:t>
            </a:r>
          </a:p>
          <a:p>
            <a:pPr marL="744220" lvl="1" indent="-286385"/>
            <a:endParaRPr lang="en-US" dirty="0"/>
          </a:p>
          <a:p>
            <a:pPr marL="744220" lvl="1" indent="-286385"/>
            <a:endParaRPr lang="en-US" dirty="0"/>
          </a:p>
        </p:txBody>
      </p:sp>
    </p:spTree>
    <p:extLst>
      <p:ext uri="{BB962C8B-B14F-4D97-AF65-F5344CB8AC3E}">
        <p14:creationId xmlns:p14="http://schemas.microsoft.com/office/powerpoint/2010/main" val="4419960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7CCD091-A62F-4DE7-86BB-9EF5505D0408}"/>
              </a:ext>
            </a:extLst>
          </p:cNvPr>
          <p:cNvSpPr txBox="1">
            <a:spLocks/>
          </p:cNvSpPr>
          <p:nvPr/>
        </p:nvSpPr>
        <p:spPr>
          <a:xfrm>
            <a:off x="-168696" y="473646"/>
            <a:ext cx="12192000" cy="1828800"/>
          </a:xfrm>
          <a:prstGeom prst="rect">
            <a:avLst/>
          </a:prstGeom>
        </p:spPr>
        <p:txBody>
          <a:bodyPr vert="horz" lIns="91440" tIns="45720" rIns="91440" bIns="45720" rtlCol="0" anchor="t" anchorCtr="0">
            <a:noAutofit/>
          </a:bodyPr>
          <a:lstStyle>
            <a:lvl1pPr algn="l" defTabSz="916680" rtl="0" eaLnBrk="1" latinLnBrk="0" hangingPunct="1">
              <a:spcBef>
                <a:spcPct val="0"/>
              </a:spcBef>
              <a:buNone/>
              <a:defRPr sz="2800" b="0" kern="1200" baseline="0">
                <a:solidFill>
                  <a:schemeClr val="tx2"/>
                </a:solidFill>
                <a:latin typeface="Arial" pitchFamily="34" charset="0"/>
                <a:ea typeface="+mj-ea"/>
                <a:cs typeface="Arial" pitchFamily="34" charset="0"/>
              </a:defRPr>
            </a:lvl1pPr>
          </a:lstStyle>
          <a:p>
            <a:pPr algn="ctr"/>
            <a:r>
              <a:rPr lang="en-US" sz="4000" dirty="0"/>
              <a:t>What is a MATLAB App?</a:t>
            </a:r>
            <a:br>
              <a:rPr lang="en-US" sz="4000" dirty="0"/>
            </a:br>
            <a:endParaRPr lang="en-US" sz="4000" dirty="0"/>
          </a:p>
        </p:txBody>
      </p:sp>
      <p:sp>
        <p:nvSpPr>
          <p:cNvPr id="9" name="Subtitle 1">
            <a:extLst>
              <a:ext uri="{FF2B5EF4-FFF2-40B4-BE49-F238E27FC236}">
                <a16:creationId xmlns:a16="http://schemas.microsoft.com/office/drawing/2014/main" id="{F4F8AFFA-354F-4A0B-A73E-FE22C96670CA}"/>
              </a:ext>
            </a:extLst>
          </p:cNvPr>
          <p:cNvSpPr txBox="1">
            <a:spLocks/>
          </p:cNvSpPr>
          <p:nvPr/>
        </p:nvSpPr>
        <p:spPr>
          <a:xfrm>
            <a:off x="22698" y="4515230"/>
            <a:ext cx="6332705" cy="1098604"/>
          </a:xfrm>
          <a:prstGeom prst="rect">
            <a:avLst/>
          </a:prstGeom>
        </p:spPr>
        <p:txBody>
          <a:bodyPr vert="horz" lIns="91440" tIns="45720" rIns="91440" bIns="45720" rtlCol="0" anchor="t" anchorCtr="0">
            <a:normAutofit/>
          </a:bodyPr>
          <a:lstStyle>
            <a:lvl1pPr marL="0" indent="0" algn="l" defTabSz="916680" rtl="0" eaLnBrk="1" latinLnBrk="0" hangingPunct="1">
              <a:spcBef>
                <a:spcPct val="20000"/>
              </a:spcBef>
              <a:buClr>
                <a:schemeClr val="tx2"/>
              </a:buClr>
              <a:buSzPct val="75000"/>
              <a:buFont typeface="Wingdings" pitchFamily="2" charset="2"/>
              <a:buNone/>
              <a:defRPr sz="1604" b="1" kern="1200">
                <a:solidFill>
                  <a:schemeClr val="tx1"/>
                </a:solidFill>
                <a:latin typeface="Arial" pitchFamily="34" charset="0"/>
                <a:ea typeface="+mn-ea"/>
                <a:cs typeface="Arial" pitchFamily="34" charset="0"/>
              </a:defRPr>
            </a:lvl1pPr>
            <a:lvl2pPr marL="458340" indent="0" algn="ctr" defTabSz="916680" rtl="0" eaLnBrk="1" latinLnBrk="0" hangingPunct="1">
              <a:spcBef>
                <a:spcPct val="20000"/>
              </a:spcBef>
              <a:buClr>
                <a:schemeClr val="tx2"/>
              </a:buClr>
              <a:buFont typeface="Arial" pitchFamily="34" charset="0"/>
              <a:buNone/>
              <a:defRPr sz="2000" kern="1200">
                <a:solidFill>
                  <a:schemeClr val="tx1">
                    <a:tint val="75000"/>
                  </a:schemeClr>
                </a:solidFill>
                <a:latin typeface="Arial" pitchFamily="34" charset="0"/>
                <a:ea typeface="+mn-ea"/>
                <a:cs typeface="Arial" pitchFamily="34" charset="0"/>
              </a:defRPr>
            </a:lvl2pPr>
            <a:lvl3pPr marL="916680" indent="0" algn="ctr" defTabSz="916680" rtl="0" eaLnBrk="1" latinLnBrk="0" hangingPunct="1">
              <a:spcBef>
                <a:spcPct val="20000"/>
              </a:spcBef>
              <a:buClr>
                <a:schemeClr val="tx2"/>
              </a:buClr>
              <a:buSzPct val="75000"/>
              <a:buFont typeface="Wingdings" pitchFamily="2" charset="2"/>
              <a:buNone/>
              <a:defRPr sz="1604" kern="1200">
                <a:solidFill>
                  <a:schemeClr val="tx1">
                    <a:tint val="75000"/>
                  </a:schemeClr>
                </a:solidFill>
                <a:latin typeface="Arial" pitchFamily="34" charset="0"/>
                <a:ea typeface="+mn-ea"/>
                <a:cs typeface="Arial" pitchFamily="34" charset="0"/>
              </a:defRPr>
            </a:lvl3pPr>
            <a:lvl4pPr marL="1375020" indent="0" algn="ctr" defTabSz="916680" rtl="0" eaLnBrk="1" latinLnBrk="0" hangingPunct="1">
              <a:spcBef>
                <a:spcPct val="20000"/>
              </a:spcBef>
              <a:buFont typeface="Arial" pitchFamily="34" charset="0"/>
              <a:buNone/>
              <a:defRPr sz="1604" kern="1200">
                <a:solidFill>
                  <a:schemeClr val="tx1">
                    <a:tint val="75000"/>
                  </a:schemeClr>
                </a:solidFill>
                <a:latin typeface="Arial" pitchFamily="34" charset="0"/>
                <a:ea typeface="+mn-ea"/>
                <a:cs typeface="Arial" pitchFamily="34" charset="0"/>
              </a:defRPr>
            </a:lvl4pPr>
            <a:lvl5pPr marL="1833361" indent="0" algn="ctr" defTabSz="916680" rtl="0" eaLnBrk="1" latinLnBrk="0" hangingPunct="1">
              <a:spcBef>
                <a:spcPct val="20000"/>
              </a:spcBef>
              <a:buClr>
                <a:schemeClr val="tx2"/>
              </a:buClr>
              <a:buFont typeface="Arial" pitchFamily="34" charset="0"/>
              <a:buNone/>
              <a:defRPr sz="1404" kern="1200">
                <a:solidFill>
                  <a:schemeClr val="tx1">
                    <a:tint val="75000"/>
                  </a:schemeClr>
                </a:solidFill>
                <a:latin typeface="Arial" pitchFamily="34" charset="0"/>
                <a:ea typeface="+mn-ea"/>
                <a:cs typeface="Arial" pitchFamily="34" charset="0"/>
              </a:defRPr>
            </a:lvl5pPr>
            <a:lvl6pPr marL="2291701" indent="0" algn="ctr" defTabSz="916680" rtl="0" eaLnBrk="1" latinLnBrk="0" hangingPunct="1">
              <a:spcBef>
                <a:spcPct val="20000"/>
              </a:spcBef>
              <a:buFont typeface="Arial" pitchFamily="34" charset="0"/>
              <a:buNone/>
              <a:defRPr sz="2005" kern="1200">
                <a:solidFill>
                  <a:schemeClr val="tx1">
                    <a:tint val="75000"/>
                  </a:schemeClr>
                </a:solidFill>
                <a:latin typeface="+mn-lt"/>
                <a:ea typeface="+mn-ea"/>
                <a:cs typeface="+mn-cs"/>
              </a:defRPr>
            </a:lvl6pPr>
            <a:lvl7pPr marL="2750041" indent="0" algn="ctr" defTabSz="916680" rtl="0" eaLnBrk="1" latinLnBrk="0" hangingPunct="1">
              <a:spcBef>
                <a:spcPct val="20000"/>
              </a:spcBef>
              <a:buFont typeface="Arial" pitchFamily="34" charset="0"/>
              <a:buNone/>
              <a:defRPr sz="2005" kern="1200">
                <a:solidFill>
                  <a:schemeClr val="tx1">
                    <a:tint val="75000"/>
                  </a:schemeClr>
                </a:solidFill>
                <a:latin typeface="+mn-lt"/>
                <a:ea typeface="+mn-ea"/>
                <a:cs typeface="+mn-cs"/>
              </a:defRPr>
            </a:lvl7pPr>
            <a:lvl8pPr marL="3208381" indent="0" algn="ctr" defTabSz="916680" rtl="0" eaLnBrk="1" latinLnBrk="0" hangingPunct="1">
              <a:spcBef>
                <a:spcPct val="20000"/>
              </a:spcBef>
              <a:buFont typeface="Arial" pitchFamily="34" charset="0"/>
              <a:buNone/>
              <a:defRPr sz="2005" kern="1200">
                <a:solidFill>
                  <a:schemeClr val="tx1">
                    <a:tint val="75000"/>
                  </a:schemeClr>
                </a:solidFill>
                <a:latin typeface="+mn-lt"/>
                <a:ea typeface="+mn-ea"/>
                <a:cs typeface="+mn-cs"/>
              </a:defRPr>
            </a:lvl8pPr>
            <a:lvl9pPr marL="3666721" indent="0" algn="ctr" defTabSz="916680" rtl="0" eaLnBrk="1" latinLnBrk="0" hangingPunct="1">
              <a:spcBef>
                <a:spcPct val="20000"/>
              </a:spcBef>
              <a:buFont typeface="Arial" pitchFamily="34" charset="0"/>
              <a:buNone/>
              <a:defRPr sz="2005" kern="1200">
                <a:solidFill>
                  <a:schemeClr val="tx1">
                    <a:tint val="75000"/>
                  </a:schemeClr>
                </a:solidFill>
                <a:latin typeface="+mn-lt"/>
                <a:ea typeface="+mn-ea"/>
                <a:cs typeface="+mn-cs"/>
              </a:defRPr>
            </a:lvl9pPr>
          </a:lstStyle>
          <a:p>
            <a:pPr algn="ctr"/>
            <a:endParaRPr lang="en-US" sz="2800" b="0" dirty="0"/>
          </a:p>
        </p:txBody>
      </p:sp>
      <p:sp>
        <p:nvSpPr>
          <p:cNvPr id="11" name="TextBox 10">
            <a:extLst>
              <a:ext uri="{FF2B5EF4-FFF2-40B4-BE49-F238E27FC236}">
                <a16:creationId xmlns:a16="http://schemas.microsoft.com/office/drawing/2014/main" id="{B891660F-80D7-4FB4-A815-0BECB8AA8AF5}"/>
              </a:ext>
            </a:extLst>
          </p:cNvPr>
          <p:cNvSpPr txBox="1"/>
          <p:nvPr/>
        </p:nvSpPr>
        <p:spPr>
          <a:xfrm>
            <a:off x="911424" y="1052736"/>
            <a:ext cx="9144000" cy="2554545"/>
          </a:xfrm>
          <a:prstGeom prst="rect">
            <a:avLst/>
          </a:prstGeom>
          <a:noFill/>
        </p:spPr>
        <p:txBody>
          <a:bodyPr wrap="square" rtlCol="0">
            <a:spAutoFit/>
          </a:bodyPr>
          <a:lstStyle/>
          <a:p>
            <a:pPr marL="457200" indent="-457200">
              <a:buFont typeface="Arial" panose="020B0604020202020204" pitchFamily="34" charset="0"/>
              <a:buChar char="•"/>
            </a:pPr>
            <a:endParaRPr lang="en-US" sz="3200" dirty="0">
              <a:latin typeface="Arial" pitchFamily="34" charset="0"/>
              <a:cs typeface="Arial" pitchFamily="34" charset="0"/>
            </a:endParaRPr>
          </a:p>
          <a:p>
            <a:pPr marL="914400" lvl="1" indent="-457200">
              <a:buFont typeface="Arial" panose="020B0604020202020204" pitchFamily="34" charset="0"/>
              <a:buChar char="•"/>
            </a:pPr>
            <a:endParaRPr lang="en-US" sz="3200" dirty="0">
              <a:latin typeface="Arial" pitchFamily="34" charset="0"/>
              <a:cs typeface="Arial" pitchFamily="34" charset="0"/>
            </a:endParaRPr>
          </a:p>
          <a:p>
            <a:pPr marL="457200" indent="-457200">
              <a:buFont typeface="Arial" panose="020B0604020202020204" pitchFamily="34" charset="0"/>
              <a:buChar char="•"/>
            </a:pPr>
            <a:endParaRPr lang="en-US" sz="3200" dirty="0">
              <a:latin typeface="Arial" pitchFamily="34" charset="0"/>
              <a:cs typeface="Arial" pitchFamily="34" charset="0"/>
            </a:endParaRPr>
          </a:p>
          <a:p>
            <a:r>
              <a:rPr lang="en-US" sz="3200" dirty="0">
                <a:latin typeface="Arial" pitchFamily="34" charset="0"/>
                <a:cs typeface="Arial" pitchFamily="34" charset="0"/>
              </a:rPr>
              <a:t>	</a:t>
            </a:r>
          </a:p>
          <a:p>
            <a:pPr algn="ctr"/>
            <a:endParaRPr lang="en-US" sz="3200" dirty="0">
              <a:latin typeface="Arial" pitchFamily="34" charset="0"/>
              <a:cs typeface="Arial" pitchFamily="34" charset="0"/>
            </a:endParaRPr>
          </a:p>
        </p:txBody>
      </p:sp>
      <p:sp>
        <p:nvSpPr>
          <p:cNvPr id="2" name="TextBox 1">
            <a:extLst>
              <a:ext uri="{FF2B5EF4-FFF2-40B4-BE49-F238E27FC236}">
                <a16:creationId xmlns:a16="http://schemas.microsoft.com/office/drawing/2014/main" id="{32780A6E-1B95-B17C-0962-ABFE8DBBCE2E}"/>
              </a:ext>
            </a:extLst>
          </p:cNvPr>
          <p:cNvSpPr txBox="1"/>
          <p:nvPr/>
        </p:nvSpPr>
        <p:spPr>
          <a:xfrm>
            <a:off x="1127448" y="1052736"/>
            <a:ext cx="8927976" cy="3539430"/>
          </a:xfrm>
          <a:prstGeom prst="rect">
            <a:avLst/>
          </a:prstGeom>
          <a:noFill/>
        </p:spPr>
        <p:txBody>
          <a:bodyPr wrap="square" rtlCol="0">
            <a:spAutoFit/>
          </a:bodyPr>
          <a:lstStyle/>
          <a:p>
            <a:pPr marL="457200" indent="-457200">
              <a:buFont typeface="Arial" panose="020B0604020202020204" pitchFamily="34" charset="0"/>
              <a:buChar char="•"/>
            </a:pPr>
            <a:endParaRPr lang="en-US" sz="3200" dirty="0">
              <a:latin typeface="Arial" pitchFamily="34" charset="0"/>
              <a:cs typeface="Arial" pitchFamily="34" charset="0"/>
            </a:endParaRPr>
          </a:p>
          <a:p>
            <a:pPr marL="457200" indent="-457200">
              <a:buFont typeface="Arial" panose="020B0604020202020204" pitchFamily="34" charset="0"/>
              <a:buChar char="•"/>
            </a:pPr>
            <a:r>
              <a:rPr lang="en-US" sz="3200" dirty="0">
                <a:latin typeface="Arial" pitchFamily="34" charset="0"/>
                <a:cs typeface="Arial" pitchFamily="34" charset="0"/>
              </a:rPr>
              <a:t>User Interface tool </a:t>
            </a:r>
          </a:p>
          <a:p>
            <a:pPr marL="457200" indent="-457200">
              <a:buFont typeface="Arial" panose="020B0604020202020204" pitchFamily="34" charset="0"/>
              <a:buChar char="•"/>
            </a:pPr>
            <a:r>
              <a:rPr lang="en-US" sz="3200" dirty="0">
                <a:latin typeface="Arial" pitchFamily="34" charset="0"/>
                <a:cs typeface="Arial" pitchFamily="34" charset="0"/>
              </a:rPr>
              <a:t>Interact with code and data visually</a:t>
            </a:r>
          </a:p>
          <a:p>
            <a:pPr marL="457200" indent="-457200">
              <a:buFont typeface="Arial" panose="020B0604020202020204" pitchFamily="34" charset="0"/>
              <a:buChar char="•"/>
            </a:pPr>
            <a:r>
              <a:rPr lang="en-US" sz="3200" dirty="0">
                <a:latin typeface="Arial" pitchFamily="34" charset="0"/>
                <a:cs typeface="Arial" pitchFamily="34" charset="0"/>
              </a:rPr>
              <a:t>Custom apps with buttons, sliders, plots etc.</a:t>
            </a:r>
          </a:p>
          <a:p>
            <a:pPr marL="457200" indent="-457200">
              <a:buFont typeface="Arial" panose="020B0604020202020204" pitchFamily="34" charset="0"/>
              <a:buChar char="•"/>
            </a:pPr>
            <a:r>
              <a:rPr lang="en-US" sz="3200" dirty="0">
                <a:latin typeface="Arial" pitchFamily="34" charset="0"/>
                <a:cs typeface="Arial" pitchFamily="34" charset="0"/>
              </a:rPr>
              <a:t>Simplify complex workflows</a:t>
            </a:r>
          </a:p>
          <a:p>
            <a:pPr marL="457200" indent="-457200">
              <a:buFont typeface="Arial" panose="020B0604020202020204" pitchFamily="34" charset="0"/>
              <a:buChar char="•"/>
            </a:pPr>
            <a:r>
              <a:rPr lang="en-US" sz="3200" dirty="0">
                <a:latin typeface="Arial" pitchFamily="34" charset="0"/>
                <a:cs typeface="Arial" pitchFamily="34" charset="0"/>
              </a:rPr>
              <a:t>Run MATLAB code without directly interacting with the command line </a:t>
            </a:r>
          </a:p>
        </p:txBody>
      </p:sp>
    </p:spTree>
    <p:extLst>
      <p:ext uri="{BB962C8B-B14F-4D97-AF65-F5344CB8AC3E}">
        <p14:creationId xmlns:p14="http://schemas.microsoft.com/office/powerpoint/2010/main" val="3521448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7CCD091-A62F-4DE7-86BB-9EF5505D0408}"/>
              </a:ext>
            </a:extLst>
          </p:cNvPr>
          <p:cNvSpPr txBox="1">
            <a:spLocks/>
          </p:cNvSpPr>
          <p:nvPr/>
        </p:nvSpPr>
        <p:spPr>
          <a:xfrm>
            <a:off x="0" y="381000"/>
            <a:ext cx="12192000" cy="1828800"/>
          </a:xfrm>
          <a:prstGeom prst="rect">
            <a:avLst/>
          </a:prstGeom>
        </p:spPr>
        <p:txBody>
          <a:bodyPr vert="horz" lIns="91440" tIns="45720" rIns="91440" bIns="45720" rtlCol="0" anchor="t" anchorCtr="0">
            <a:noAutofit/>
          </a:bodyPr>
          <a:lstStyle>
            <a:lvl1pPr algn="l" defTabSz="916680" rtl="0" eaLnBrk="1" latinLnBrk="0" hangingPunct="1">
              <a:spcBef>
                <a:spcPct val="0"/>
              </a:spcBef>
              <a:buNone/>
              <a:defRPr sz="2800" b="0" kern="1200" baseline="0">
                <a:solidFill>
                  <a:schemeClr val="tx2"/>
                </a:solidFill>
                <a:latin typeface="Arial" pitchFamily="34" charset="0"/>
                <a:ea typeface="+mj-ea"/>
                <a:cs typeface="Arial" pitchFamily="34" charset="0"/>
              </a:defRPr>
            </a:lvl1pPr>
          </a:lstStyle>
          <a:p>
            <a:pPr algn="ctr"/>
            <a:r>
              <a:rPr lang="en-US" sz="4000" dirty="0"/>
              <a:t>Why make an App?</a:t>
            </a:r>
            <a:br>
              <a:rPr lang="en-US" sz="4000" dirty="0"/>
            </a:br>
            <a:endParaRPr lang="en-US" sz="4000" dirty="0"/>
          </a:p>
        </p:txBody>
      </p:sp>
      <p:sp>
        <p:nvSpPr>
          <p:cNvPr id="9" name="Subtitle 1">
            <a:extLst>
              <a:ext uri="{FF2B5EF4-FFF2-40B4-BE49-F238E27FC236}">
                <a16:creationId xmlns:a16="http://schemas.microsoft.com/office/drawing/2014/main" id="{F4F8AFFA-354F-4A0B-A73E-FE22C96670CA}"/>
              </a:ext>
            </a:extLst>
          </p:cNvPr>
          <p:cNvSpPr txBox="1">
            <a:spLocks/>
          </p:cNvSpPr>
          <p:nvPr/>
        </p:nvSpPr>
        <p:spPr>
          <a:xfrm>
            <a:off x="22698" y="4515230"/>
            <a:ext cx="6332705" cy="1098604"/>
          </a:xfrm>
          <a:prstGeom prst="rect">
            <a:avLst/>
          </a:prstGeom>
        </p:spPr>
        <p:txBody>
          <a:bodyPr vert="horz" lIns="91440" tIns="45720" rIns="91440" bIns="45720" rtlCol="0" anchor="t" anchorCtr="0">
            <a:normAutofit/>
          </a:bodyPr>
          <a:lstStyle>
            <a:lvl1pPr marL="0" indent="0" algn="l" defTabSz="916680" rtl="0" eaLnBrk="1" latinLnBrk="0" hangingPunct="1">
              <a:spcBef>
                <a:spcPct val="20000"/>
              </a:spcBef>
              <a:buClr>
                <a:schemeClr val="tx2"/>
              </a:buClr>
              <a:buSzPct val="75000"/>
              <a:buFont typeface="Wingdings" pitchFamily="2" charset="2"/>
              <a:buNone/>
              <a:defRPr sz="1604" b="1" kern="1200">
                <a:solidFill>
                  <a:schemeClr val="tx1"/>
                </a:solidFill>
                <a:latin typeface="Arial" pitchFamily="34" charset="0"/>
                <a:ea typeface="+mn-ea"/>
                <a:cs typeface="Arial" pitchFamily="34" charset="0"/>
              </a:defRPr>
            </a:lvl1pPr>
            <a:lvl2pPr marL="458340" indent="0" algn="ctr" defTabSz="916680" rtl="0" eaLnBrk="1" latinLnBrk="0" hangingPunct="1">
              <a:spcBef>
                <a:spcPct val="20000"/>
              </a:spcBef>
              <a:buClr>
                <a:schemeClr val="tx2"/>
              </a:buClr>
              <a:buFont typeface="Arial" pitchFamily="34" charset="0"/>
              <a:buNone/>
              <a:defRPr sz="2000" kern="1200">
                <a:solidFill>
                  <a:schemeClr val="tx1">
                    <a:tint val="75000"/>
                  </a:schemeClr>
                </a:solidFill>
                <a:latin typeface="Arial" pitchFamily="34" charset="0"/>
                <a:ea typeface="+mn-ea"/>
                <a:cs typeface="Arial" pitchFamily="34" charset="0"/>
              </a:defRPr>
            </a:lvl2pPr>
            <a:lvl3pPr marL="916680" indent="0" algn="ctr" defTabSz="916680" rtl="0" eaLnBrk="1" latinLnBrk="0" hangingPunct="1">
              <a:spcBef>
                <a:spcPct val="20000"/>
              </a:spcBef>
              <a:buClr>
                <a:schemeClr val="tx2"/>
              </a:buClr>
              <a:buSzPct val="75000"/>
              <a:buFont typeface="Wingdings" pitchFamily="2" charset="2"/>
              <a:buNone/>
              <a:defRPr sz="1604" kern="1200">
                <a:solidFill>
                  <a:schemeClr val="tx1">
                    <a:tint val="75000"/>
                  </a:schemeClr>
                </a:solidFill>
                <a:latin typeface="Arial" pitchFamily="34" charset="0"/>
                <a:ea typeface="+mn-ea"/>
                <a:cs typeface="Arial" pitchFamily="34" charset="0"/>
              </a:defRPr>
            </a:lvl3pPr>
            <a:lvl4pPr marL="1375020" indent="0" algn="ctr" defTabSz="916680" rtl="0" eaLnBrk="1" latinLnBrk="0" hangingPunct="1">
              <a:spcBef>
                <a:spcPct val="20000"/>
              </a:spcBef>
              <a:buFont typeface="Arial" pitchFamily="34" charset="0"/>
              <a:buNone/>
              <a:defRPr sz="1604" kern="1200">
                <a:solidFill>
                  <a:schemeClr val="tx1">
                    <a:tint val="75000"/>
                  </a:schemeClr>
                </a:solidFill>
                <a:latin typeface="Arial" pitchFamily="34" charset="0"/>
                <a:ea typeface="+mn-ea"/>
                <a:cs typeface="Arial" pitchFamily="34" charset="0"/>
              </a:defRPr>
            </a:lvl4pPr>
            <a:lvl5pPr marL="1833361" indent="0" algn="ctr" defTabSz="916680" rtl="0" eaLnBrk="1" latinLnBrk="0" hangingPunct="1">
              <a:spcBef>
                <a:spcPct val="20000"/>
              </a:spcBef>
              <a:buClr>
                <a:schemeClr val="tx2"/>
              </a:buClr>
              <a:buFont typeface="Arial" pitchFamily="34" charset="0"/>
              <a:buNone/>
              <a:defRPr sz="1404" kern="1200">
                <a:solidFill>
                  <a:schemeClr val="tx1">
                    <a:tint val="75000"/>
                  </a:schemeClr>
                </a:solidFill>
                <a:latin typeface="Arial" pitchFamily="34" charset="0"/>
                <a:ea typeface="+mn-ea"/>
                <a:cs typeface="Arial" pitchFamily="34" charset="0"/>
              </a:defRPr>
            </a:lvl5pPr>
            <a:lvl6pPr marL="2291701" indent="0" algn="ctr" defTabSz="916680" rtl="0" eaLnBrk="1" latinLnBrk="0" hangingPunct="1">
              <a:spcBef>
                <a:spcPct val="20000"/>
              </a:spcBef>
              <a:buFont typeface="Arial" pitchFamily="34" charset="0"/>
              <a:buNone/>
              <a:defRPr sz="2005" kern="1200">
                <a:solidFill>
                  <a:schemeClr val="tx1">
                    <a:tint val="75000"/>
                  </a:schemeClr>
                </a:solidFill>
                <a:latin typeface="+mn-lt"/>
                <a:ea typeface="+mn-ea"/>
                <a:cs typeface="+mn-cs"/>
              </a:defRPr>
            </a:lvl6pPr>
            <a:lvl7pPr marL="2750041" indent="0" algn="ctr" defTabSz="916680" rtl="0" eaLnBrk="1" latinLnBrk="0" hangingPunct="1">
              <a:spcBef>
                <a:spcPct val="20000"/>
              </a:spcBef>
              <a:buFont typeface="Arial" pitchFamily="34" charset="0"/>
              <a:buNone/>
              <a:defRPr sz="2005" kern="1200">
                <a:solidFill>
                  <a:schemeClr val="tx1">
                    <a:tint val="75000"/>
                  </a:schemeClr>
                </a:solidFill>
                <a:latin typeface="+mn-lt"/>
                <a:ea typeface="+mn-ea"/>
                <a:cs typeface="+mn-cs"/>
              </a:defRPr>
            </a:lvl7pPr>
            <a:lvl8pPr marL="3208381" indent="0" algn="ctr" defTabSz="916680" rtl="0" eaLnBrk="1" latinLnBrk="0" hangingPunct="1">
              <a:spcBef>
                <a:spcPct val="20000"/>
              </a:spcBef>
              <a:buFont typeface="Arial" pitchFamily="34" charset="0"/>
              <a:buNone/>
              <a:defRPr sz="2005" kern="1200">
                <a:solidFill>
                  <a:schemeClr val="tx1">
                    <a:tint val="75000"/>
                  </a:schemeClr>
                </a:solidFill>
                <a:latin typeface="+mn-lt"/>
                <a:ea typeface="+mn-ea"/>
                <a:cs typeface="+mn-cs"/>
              </a:defRPr>
            </a:lvl8pPr>
            <a:lvl9pPr marL="3666721" indent="0" algn="ctr" defTabSz="916680" rtl="0" eaLnBrk="1" latinLnBrk="0" hangingPunct="1">
              <a:spcBef>
                <a:spcPct val="20000"/>
              </a:spcBef>
              <a:buFont typeface="Arial" pitchFamily="34" charset="0"/>
              <a:buNone/>
              <a:defRPr sz="2005" kern="1200">
                <a:solidFill>
                  <a:schemeClr val="tx1">
                    <a:tint val="75000"/>
                  </a:schemeClr>
                </a:solidFill>
                <a:latin typeface="+mn-lt"/>
                <a:ea typeface="+mn-ea"/>
                <a:cs typeface="+mn-cs"/>
              </a:defRPr>
            </a:lvl9pPr>
          </a:lstStyle>
          <a:p>
            <a:pPr algn="ctr"/>
            <a:endParaRPr lang="en-US" sz="2800" b="0" dirty="0"/>
          </a:p>
        </p:txBody>
      </p:sp>
      <p:sp>
        <p:nvSpPr>
          <p:cNvPr id="11" name="TextBox 10">
            <a:extLst>
              <a:ext uri="{FF2B5EF4-FFF2-40B4-BE49-F238E27FC236}">
                <a16:creationId xmlns:a16="http://schemas.microsoft.com/office/drawing/2014/main" id="{B891660F-80D7-4FB4-A815-0BECB8AA8AF5}"/>
              </a:ext>
            </a:extLst>
          </p:cNvPr>
          <p:cNvSpPr txBox="1"/>
          <p:nvPr/>
        </p:nvSpPr>
        <p:spPr>
          <a:xfrm>
            <a:off x="839416" y="1244166"/>
            <a:ext cx="9937104" cy="3539430"/>
          </a:xfrm>
          <a:prstGeom prst="rect">
            <a:avLst/>
          </a:prstGeom>
          <a:noFill/>
        </p:spPr>
        <p:txBody>
          <a:bodyPr wrap="square" rtlCol="0">
            <a:spAutoFit/>
          </a:bodyPr>
          <a:lstStyle/>
          <a:p>
            <a:pPr marL="457200" indent="-457200">
              <a:buFont typeface="Arial" panose="020B0604020202020204" pitchFamily="34" charset="0"/>
              <a:buChar char="•"/>
            </a:pPr>
            <a:endParaRPr lang="en-US" sz="3200" dirty="0">
              <a:latin typeface="Arial" pitchFamily="34" charset="0"/>
              <a:cs typeface="Arial" pitchFamily="34" charset="0"/>
            </a:endParaRPr>
          </a:p>
          <a:p>
            <a:pPr marL="457200" indent="-457200">
              <a:buFont typeface="Arial" panose="020B0604020202020204" pitchFamily="34" charset="0"/>
              <a:buChar char="•"/>
            </a:pPr>
            <a:r>
              <a:rPr lang="en-US" sz="3200" dirty="0">
                <a:latin typeface="Arial" pitchFamily="34" charset="0"/>
                <a:cs typeface="Arial" pitchFamily="34" charset="0"/>
              </a:rPr>
              <a:t>Entrepreneurial Experience &amp; Industry Relevance</a:t>
            </a:r>
          </a:p>
          <a:p>
            <a:pPr marL="457200" indent="-457200">
              <a:buFont typeface="Arial" panose="020B0604020202020204" pitchFamily="34" charset="0"/>
              <a:buChar char="•"/>
            </a:pPr>
            <a:endParaRPr lang="en-US" sz="3200" dirty="0">
              <a:latin typeface="Arial" pitchFamily="34" charset="0"/>
              <a:cs typeface="Arial" pitchFamily="34" charset="0"/>
            </a:endParaRPr>
          </a:p>
          <a:p>
            <a:pPr marL="457200" indent="-457200">
              <a:buFont typeface="Arial" panose="020B0604020202020204" pitchFamily="34" charset="0"/>
              <a:buChar char="•"/>
            </a:pPr>
            <a:r>
              <a:rPr lang="en-US" sz="3200" dirty="0">
                <a:latin typeface="Arial" pitchFamily="34" charset="0"/>
                <a:cs typeface="Arial" pitchFamily="34" charset="0"/>
              </a:rPr>
              <a:t>Technology Fluency &amp; Problem-based Learning</a:t>
            </a:r>
          </a:p>
          <a:p>
            <a:pPr lvl="1"/>
            <a:endParaRPr lang="en-US" sz="3200" dirty="0">
              <a:latin typeface="Arial" pitchFamily="34" charset="0"/>
              <a:cs typeface="Arial" pitchFamily="34" charset="0"/>
            </a:endParaRPr>
          </a:p>
          <a:p>
            <a:pPr marL="457200" indent="-457200">
              <a:buFont typeface="Arial" panose="020B0604020202020204" pitchFamily="34" charset="0"/>
              <a:buChar char="•"/>
            </a:pPr>
            <a:r>
              <a:rPr lang="en-US" sz="3200" dirty="0"/>
              <a:t>Person Growth &amp; Global Reach</a:t>
            </a:r>
          </a:p>
          <a:p>
            <a:endParaRPr lang="en-US" sz="3200" dirty="0"/>
          </a:p>
        </p:txBody>
      </p:sp>
    </p:spTree>
    <p:extLst>
      <p:ext uri="{BB962C8B-B14F-4D97-AF65-F5344CB8AC3E}">
        <p14:creationId xmlns:p14="http://schemas.microsoft.com/office/powerpoint/2010/main" val="38303032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nodePh="1">
                                  <p:stCondLst>
                                    <p:cond delay="0"/>
                                  </p:stCondLst>
                                  <p:endCondLst>
                                    <p:cond evt="begin" delay="0">
                                      <p:tn val="5"/>
                                    </p:cond>
                                  </p:end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37948705-A44D-4745-937C-F7CA494C773B}"/>
              </a:ext>
            </a:extLst>
          </p:cNvPr>
          <p:cNvPicPr>
            <a:picLocks noChangeAspect="1"/>
          </p:cNvPicPr>
          <p:nvPr/>
        </p:nvPicPr>
        <p:blipFill>
          <a:blip r:embed="rId3"/>
          <a:stretch>
            <a:fillRect/>
          </a:stretch>
        </p:blipFill>
        <p:spPr>
          <a:xfrm>
            <a:off x="4799372" y="1723239"/>
            <a:ext cx="6896783" cy="4762291"/>
          </a:xfrm>
          <a:prstGeom prst="rect">
            <a:avLst/>
          </a:prstGeom>
        </p:spPr>
      </p:pic>
      <p:pic>
        <p:nvPicPr>
          <p:cNvPr id="26" name="Picture 25">
            <a:extLst>
              <a:ext uri="{FF2B5EF4-FFF2-40B4-BE49-F238E27FC236}">
                <a16:creationId xmlns:a16="http://schemas.microsoft.com/office/drawing/2014/main" id="{F980FA18-A985-4CB9-9F6B-EBEBB51F501C}"/>
              </a:ext>
            </a:extLst>
          </p:cNvPr>
          <p:cNvPicPr>
            <a:picLocks noChangeAspect="1"/>
          </p:cNvPicPr>
          <p:nvPr/>
        </p:nvPicPr>
        <p:blipFill>
          <a:blip r:embed="rId4"/>
          <a:stretch>
            <a:fillRect/>
          </a:stretch>
        </p:blipFill>
        <p:spPr>
          <a:xfrm>
            <a:off x="7076407" y="1848803"/>
            <a:ext cx="2351131" cy="1919291"/>
          </a:xfrm>
          <a:prstGeom prst="rect">
            <a:avLst/>
          </a:prstGeom>
        </p:spPr>
      </p:pic>
      <p:sp>
        <p:nvSpPr>
          <p:cNvPr id="14" name="Content Placeholder 13">
            <a:extLst>
              <a:ext uri="{FF2B5EF4-FFF2-40B4-BE49-F238E27FC236}">
                <a16:creationId xmlns:a16="http://schemas.microsoft.com/office/drawing/2014/main" id="{190C3BE1-CEE5-49A1-8EC9-0BD57ECC1C95}"/>
              </a:ext>
            </a:extLst>
          </p:cNvPr>
          <p:cNvSpPr>
            <a:spLocks noGrp="1"/>
          </p:cNvSpPr>
          <p:nvPr>
            <p:ph idx="1"/>
          </p:nvPr>
        </p:nvSpPr>
        <p:spPr>
          <a:xfrm>
            <a:off x="0" y="388066"/>
            <a:ext cx="12192000" cy="1219200"/>
          </a:xfrm>
        </p:spPr>
        <p:txBody>
          <a:bodyPr/>
          <a:lstStyle/>
          <a:p>
            <a:pPr marL="0" indent="0" algn="ctr">
              <a:buNone/>
            </a:pPr>
            <a:r>
              <a:rPr lang="en-US" sz="4000" b="1" dirty="0"/>
              <a:t>Create</a:t>
            </a:r>
            <a:r>
              <a:rPr lang="en-US" sz="4000" dirty="0"/>
              <a:t> → Package → Share</a:t>
            </a:r>
          </a:p>
        </p:txBody>
      </p:sp>
      <p:pic>
        <p:nvPicPr>
          <p:cNvPr id="5" name="Picture 4">
            <a:extLst>
              <a:ext uri="{FF2B5EF4-FFF2-40B4-BE49-F238E27FC236}">
                <a16:creationId xmlns:a16="http://schemas.microsoft.com/office/drawing/2014/main" id="{24736B5F-D7AC-426D-9CDF-7DF20E234F0A}"/>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26195" y="3238584"/>
            <a:ext cx="1267632" cy="2448386"/>
          </a:xfrm>
          <a:prstGeom prst="rect">
            <a:avLst/>
          </a:prstGeom>
        </p:spPr>
      </p:pic>
      <p:sp>
        <p:nvSpPr>
          <p:cNvPr id="6" name="Right Arrow 44">
            <a:extLst>
              <a:ext uri="{FF2B5EF4-FFF2-40B4-BE49-F238E27FC236}">
                <a16:creationId xmlns:a16="http://schemas.microsoft.com/office/drawing/2014/main" id="{7F5D360F-5741-410C-87C3-FC0D1A599239}"/>
              </a:ext>
            </a:extLst>
          </p:cNvPr>
          <p:cNvSpPr/>
          <p:nvPr/>
        </p:nvSpPr>
        <p:spPr>
          <a:xfrm rot="1194784">
            <a:off x="3852149" y="5424991"/>
            <a:ext cx="1773993" cy="457200"/>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pic>
        <p:nvPicPr>
          <p:cNvPr id="18" name="Picture 17">
            <a:extLst>
              <a:ext uri="{FF2B5EF4-FFF2-40B4-BE49-F238E27FC236}">
                <a16:creationId xmlns:a16="http://schemas.microsoft.com/office/drawing/2014/main" id="{737F711D-C0E2-4DD9-901C-7164C7BD4E44}"/>
              </a:ext>
            </a:extLst>
          </p:cNvPr>
          <p:cNvPicPr>
            <a:picLocks noChangeAspect="1"/>
          </p:cNvPicPr>
          <p:nvPr/>
        </p:nvPicPr>
        <p:blipFill>
          <a:blip r:embed="rId6"/>
          <a:stretch>
            <a:fillRect/>
          </a:stretch>
        </p:blipFill>
        <p:spPr>
          <a:xfrm rot="2642107">
            <a:off x="2583663" y="4527318"/>
            <a:ext cx="1428750" cy="523875"/>
          </a:xfrm>
          <a:prstGeom prst="rect">
            <a:avLst/>
          </a:prstGeom>
        </p:spPr>
      </p:pic>
      <p:pic>
        <p:nvPicPr>
          <p:cNvPr id="22" name="Picture 21">
            <a:extLst>
              <a:ext uri="{FF2B5EF4-FFF2-40B4-BE49-F238E27FC236}">
                <a16:creationId xmlns:a16="http://schemas.microsoft.com/office/drawing/2014/main" id="{CC6AE405-1AA1-46A5-BF07-2D4225C4A254}"/>
              </a:ext>
            </a:extLst>
          </p:cNvPr>
          <p:cNvPicPr>
            <a:picLocks noChangeAspect="1"/>
          </p:cNvPicPr>
          <p:nvPr/>
        </p:nvPicPr>
        <p:blipFill>
          <a:blip r:embed="rId7"/>
          <a:stretch>
            <a:fillRect/>
          </a:stretch>
        </p:blipFill>
        <p:spPr>
          <a:xfrm rot="2269488">
            <a:off x="9561717" y="2809959"/>
            <a:ext cx="1524000" cy="428625"/>
          </a:xfrm>
          <a:prstGeom prst="rect">
            <a:avLst/>
          </a:prstGeom>
        </p:spPr>
      </p:pic>
      <p:sp>
        <p:nvSpPr>
          <p:cNvPr id="32" name="Right Arrow 44">
            <a:extLst>
              <a:ext uri="{FF2B5EF4-FFF2-40B4-BE49-F238E27FC236}">
                <a16:creationId xmlns:a16="http://schemas.microsoft.com/office/drawing/2014/main" id="{F4981C79-B9D3-4E64-928A-8598414B4367}"/>
              </a:ext>
            </a:extLst>
          </p:cNvPr>
          <p:cNvSpPr/>
          <p:nvPr/>
        </p:nvSpPr>
        <p:spPr>
          <a:xfrm rot="17405749">
            <a:off x="5947592" y="1979782"/>
            <a:ext cx="850375" cy="846261"/>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pic>
        <p:nvPicPr>
          <p:cNvPr id="24" name="Picture 23">
            <a:extLst>
              <a:ext uri="{FF2B5EF4-FFF2-40B4-BE49-F238E27FC236}">
                <a16:creationId xmlns:a16="http://schemas.microsoft.com/office/drawing/2014/main" id="{5BB5A8E9-4686-41E3-B689-D28500DDE195}"/>
              </a:ext>
            </a:extLst>
          </p:cNvPr>
          <p:cNvPicPr>
            <a:picLocks noChangeAspect="1"/>
          </p:cNvPicPr>
          <p:nvPr/>
        </p:nvPicPr>
        <p:blipFill>
          <a:blip r:embed="rId8"/>
          <a:stretch>
            <a:fillRect/>
          </a:stretch>
        </p:blipFill>
        <p:spPr>
          <a:xfrm rot="19464109">
            <a:off x="8323296" y="4844892"/>
            <a:ext cx="2286000" cy="723900"/>
          </a:xfrm>
          <a:prstGeom prst="rect">
            <a:avLst/>
          </a:prstGeom>
        </p:spPr>
      </p:pic>
      <p:sp>
        <p:nvSpPr>
          <p:cNvPr id="27" name="Right Arrow 44">
            <a:extLst>
              <a:ext uri="{FF2B5EF4-FFF2-40B4-BE49-F238E27FC236}">
                <a16:creationId xmlns:a16="http://schemas.microsoft.com/office/drawing/2014/main" id="{3313BB05-6345-4236-B031-C4F0F619204A}"/>
              </a:ext>
            </a:extLst>
          </p:cNvPr>
          <p:cNvSpPr/>
          <p:nvPr/>
        </p:nvSpPr>
        <p:spPr>
          <a:xfrm rot="9942481">
            <a:off x="7837390" y="5665538"/>
            <a:ext cx="787206" cy="479282"/>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
        <p:nvSpPr>
          <p:cNvPr id="29" name="Right Arrow 44">
            <a:extLst>
              <a:ext uri="{FF2B5EF4-FFF2-40B4-BE49-F238E27FC236}">
                <a16:creationId xmlns:a16="http://schemas.microsoft.com/office/drawing/2014/main" id="{A6B1AB72-A7E2-4DB0-B0AF-EE6F4C5ABFEF}"/>
              </a:ext>
            </a:extLst>
          </p:cNvPr>
          <p:cNvSpPr/>
          <p:nvPr/>
        </p:nvSpPr>
        <p:spPr>
          <a:xfrm rot="6208738">
            <a:off x="9588725" y="3267329"/>
            <a:ext cx="748386" cy="571089"/>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pic>
        <p:nvPicPr>
          <p:cNvPr id="13" name="Picture 12">
            <a:extLst>
              <a:ext uri="{FF2B5EF4-FFF2-40B4-BE49-F238E27FC236}">
                <a16:creationId xmlns:a16="http://schemas.microsoft.com/office/drawing/2014/main" id="{4F1272D0-B190-49A4-906E-D2028A5BBB3E}"/>
              </a:ext>
            </a:extLst>
          </p:cNvPr>
          <p:cNvPicPr>
            <a:picLocks noChangeAspect="1"/>
          </p:cNvPicPr>
          <p:nvPr/>
        </p:nvPicPr>
        <p:blipFill rotWithShape="1">
          <a:blip r:embed="rId9"/>
          <a:srcRect t="20595" r="21339"/>
          <a:stretch/>
        </p:blipFill>
        <p:spPr>
          <a:xfrm rot="1735117">
            <a:off x="3910460" y="2578530"/>
            <a:ext cx="2933688" cy="2432608"/>
          </a:xfrm>
          <a:prstGeom prst="rect">
            <a:avLst/>
          </a:prstGeom>
          <a:ln>
            <a:solidFill>
              <a:schemeClr val="tx1"/>
            </a:solidFill>
          </a:ln>
        </p:spPr>
      </p:pic>
      <p:sp>
        <p:nvSpPr>
          <p:cNvPr id="33" name="Right Arrow 44">
            <a:extLst>
              <a:ext uri="{FF2B5EF4-FFF2-40B4-BE49-F238E27FC236}">
                <a16:creationId xmlns:a16="http://schemas.microsoft.com/office/drawing/2014/main" id="{30FAC0CA-B54C-4F1B-B37D-B313E836A231}"/>
              </a:ext>
            </a:extLst>
          </p:cNvPr>
          <p:cNvSpPr/>
          <p:nvPr/>
        </p:nvSpPr>
        <p:spPr>
          <a:xfrm rot="7111348">
            <a:off x="6928327" y="3972267"/>
            <a:ext cx="1381893" cy="700280"/>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
        <p:nvSpPr>
          <p:cNvPr id="34" name="TextBox 33">
            <a:extLst>
              <a:ext uri="{FF2B5EF4-FFF2-40B4-BE49-F238E27FC236}">
                <a16:creationId xmlns:a16="http://schemas.microsoft.com/office/drawing/2014/main" id="{C27A2A81-A0C1-42D7-809C-794C3CE9F702}"/>
              </a:ext>
            </a:extLst>
          </p:cNvPr>
          <p:cNvSpPr txBox="1"/>
          <p:nvPr/>
        </p:nvSpPr>
        <p:spPr>
          <a:xfrm>
            <a:off x="883927" y="1954397"/>
            <a:ext cx="755335" cy="1323439"/>
          </a:xfrm>
          <a:prstGeom prst="rect">
            <a:avLst/>
          </a:prstGeom>
          <a:noFill/>
        </p:spPr>
        <p:txBody>
          <a:bodyPr wrap="none" rtlCol="0">
            <a:spAutoFit/>
          </a:bodyPr>
          <a:lstStyle/>
          <a:p>
            <a:r>
              <a:rPr lang="en-US" sz="8000" dirty="0">
                <a:solidFill>
                  <a:schemeClr val="accent1">
                    <a:lumMod val="75000"/>
                  </a:schemeClr>
                </a:solidFill>
                <a:latin typeface="Arial" pitchFamily="34" charset="0"/>
                <a:cs typeface="Arial" pitchFamily="34" charset="0"/>
              </a:rPr>
              <a:t>?</a:t>
            </a:r>
          </a:p>
        </p:txBody>
      </p:sp>
    </p:spTree>
    <p:extLst>
      <p:ext uri="{BB962C8B-B14F-4D97-AF65-F5344CB8AC3E}">
        <p14:creationId xmlns:p14="http://schemas.microsoft.com/office/powerpoint/2010/main" val="191876145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4736B5F-D7AC-426D-9CDF-7DF20E234F0A}"/>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6195" y="3238584"/>
            <a:ext cx="1267632" cy="2448386"/>
          </a:xfrm>
          <a:prstGeom prst="rect">
            <a:avLst/>
          </a:prstGeom>
        </p:spPr>
      </p:pic>
      <p:sp>
        <p:nvSpPr>
          <p:cNvPr id="34" name="TextBox 33">
            <a:extLst>
              <a:ext uri="{FF2B5EF4-FFF2-40B4-BE49-F238E27FC236}">
                <a16:creationId xmlns:a16="http://schemas.microsoft.com/office/drawing/2014/main" id="{C27A2A81-A0C1-42D7-809C-794C3CE9F702}"/>
              </a:ext>
            </a:extLst>
          </p:cNvPr>
          <p:cNvSpPr txBox="1"/>
          <p:nvPr/>
        </p:nvSpPr>
        <p:spPr>
          <a:xfrm>
            <a:off x="734867" y="1915145"/>
            <a:ext cx="1050288" cy="1323439"/>
          </a:xfrm>
          <a:prstGeom prst="rect">
            <a:avLst/>
          </a:prstGeom>
          <a:noFill/>
        </p:spPr>
        <p:txBody>
          <a:bodyPr wrap="none" rtlCol="0">
            <a:spAutoFit/>
          </a:bodyPr>
          <a:lstStyle/>
          <a:p>
            <a:r>
              <a:rPr lang="en-US" sz="8000" dirty="0">
                <a:solidFill>
                  <a:schemeClr val="accent1">
                    <a:lumMod val="75000"/>
                  </a:schemeClr>
                </a:solidFill>
                <a:latin typeface="Arial" pitchFamily="34" charset="0"/>
                <a:cs typeface="Arial" pitchFamily="34" charset="0"/>
                <a:sym typeface="Wingdings" panose="05000000000000000000" pitchFamily="2" charset="2"/>
              </a:rPr>
              <a:t></a:t>
            </a:r>
            <a:endParaRPr lang="en-US" sz="8000" dirty="0">
              <a:solidFill>
                <a:schemeClr val="accent1">
                  <a:lumMod val="75000"/>
                </a:schemeClr>
              </a:solidFill>
              <a:latin typeface="Arial" pitchFamily="34" charset="0"/>
              <a:cs typeface="Arial" pitchFamily="34" charset="0"/>
            </a:endParaRPr>
          </a:p>
        </p:txBody>
      </p:sp>
      <p:grpSp>
        <p:nvGrpSpPr>
          <p:cNvPr id="42" name="Group 41">
            <a:extLst>
              <a:ext uri="{FF2B5EF4-FFF2-40B4-BE49-F238E27FC236}">
                <a16:creationId xmlns:a16="http://schemas.microsoft.com/office/drawing/2014/main" id="{40C13601-E9B9-493C-8B16-CBD118031444}"/>
              </a:ext>
            </a:extLst>
          </p:cNvPr>
          <p:cNvGrpSpPr/>
          <p:nvPr/>
        </p:nvGrpSpPr>
        <p:grpSpPr>
          <a:xfrm>
            <a:off x="4114800" y="1933320"/>
            <a:ext cx="5872043" cy="4604170"/>
            <a:chOff x="11906974" y="1330242"/>
            <a:chExt cx="6186550" cy="4929184"/>
          </a:xfrm>
        </p:grpSpPr>
        <p:pic>
          <p:nvPicPr>
            <p:cNvPr id="36" name="Picture 35">
              <a:extLst>
                <a:ext uri="{FF2B5EF4-FFF2-40B4-BE49-F238E27FC236}">
                  <a16:creationId xmlns:a16="http://schemas.microsoft.com/office/drawing/2014/main" id="{B06327E9-5C65-4482-99A2-C0DCC45A8FE2}"/>
                </a:ext>
              </a:extLst>
            </p:cNvPr>
            <p:cNvPicPr>
              <a:picLocks noChangeAspect="1"/>
            </p:cNvPicPr>
            <p:nvPr/>
          </p:nvPicPr>
          <p:blipFill>
            <a:blip r:embed="rId4"/>
            <a:stretch>
              <a:fillRect/>
            </a:stretch>
          </p:blipFill>
          <p:spPr>
            <a:xfrm>
              <a:off x="11906974" y="1330242"/>
              <a:ext cx="6186550" cy="4929184"/>
            </a:xfrm>
            <a:prstGeom prst="rect">
              <a:avLst/>
            </a:prstGeom>
          </p:spPr>
        </p:pic>
        <p:pic>
          <p:nvPicPr>
            <p:cNvPr id="41" name="Picture 40">
              <a:extLst>
                <a:ext uri="{FF2B5EF4-FFF2-40B4-BE49-F238E27FC236}">
                  <a16:creationId xmlns:a16="http://schemas.microsoft.com/office/drawing/2014/main" id="{1DEBD774-481E-4BF6-9FA6-03ABED9AF045}"/>
                </a:ext>
              </a:extLst>
            </p:cNvPr>
            <p:cNvPicPr>
              <a:picLocks noChangeAspect="1"/>
            </p:cNvPicPr>
            <p:nvPr/>
          </p:nvPicPr>
          <p:blipFill>
            <a:blip r:embed="rId5"/>
            <a:stretch>
              <a:fillRect/>
            </a:stretch>
          </p:blipFill>
          <p:spPr>
            <a:xfrm rot="10800000">
              <a:off x="13063333" y="2590800"/>
              <a:ext cx="2809764" cy="1730290"/>
            </a:xfrm>
            <a:prstGeom prst="rect">
              <a:avLst/>
            </a:prstGeom>
          </p:spPr>
        </p:pic>
      </p:grpSp>
      <p:sp>
        <p:nvSpPr>
          <p:cNvPr id="19" name="Content Placeholder 13">
            <a:extLst>
              <a:ext uri="{FF2B5EF4-FFF2-40B4-BE49-F238E27FC236}">
                <a16:creationId xmlns:a16="http://schemas.microsoft.com/office/drawing/2014/main" id="{553843DB-87F5-42A4-ABB0-41BFCD1BFB0B}"/>
              </a:ext>
            </a:extLst>
          </p:cNvPr>
          <p:cNvSpPr txBox="1">
            <a:spLocks/>
          </p:cNvSpPr>
          <p:nvPr/>
        </p:nvSpPr>
        <p:spPr>
          <a:xfrm>
            <a:off x="0" y="388066"/>
            <a:ext cx="12192000" cy="1219200"/>
          </a:xfrm>
          <a:prstGeom prst="rect">
            <a:avLst/>
          </a:prstGeom>
        </p:spPr>
        <p:txBody>
          <a:bodyPr vert="horz" lIns="91440" tIns="45720" rIns="91440" bIns="45720" rtlCol="0">
            <a:noAutofit/>
          </a:bodyPr>
          <a:lst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lnSpc>
                <a:spcPct val="105000"/>
              </a:lnSpc>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lnSpc>
                <a:spcPct val="105000"/>
              </a:lnSpc>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lnSpc>
                <a:spcPct val="105000"/>
              </a:lnSpc>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lnSpc>
                <a:spcPct val="105000"/>
              </a:lnSpc>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a:lstStyle>
          <a:p>
            <a:pPr marL="0" indent="0" algn="ctr">
              <a:buFont typeface="Wingdings" pitchFamily="2" charset="2"/>
              <a:buNone/>
            </a:pPr>
            <a:r>
              <a:rPr lang="en-US" sz="4000" b="1"/>
              <a:t>Create</a:t>
            </a:r>
            <a:r>
              <a:rPr lang="en-US" sz="4000"/>
              <a:t> → Package → Share</a:t>
            </a:r>
            <a:endParaRPr lang="en-US" sz="4000" dirty="0"/>
          </a:p>
        </p:txBody>
      </p:sp>
    </p:spTree>
    <p:extLst>
      <p:ext uri="{BB962C8B-B14F-4D97-AF65-F5344CB8AC3E}">
        <p14:creationId xmlns:p14="http://schemas.microsoft.com/office/powerpoint/2010/main" val="16360567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13">
            <a:extLst>
              <a:ext uri="{FF2B5EF4-FFF2-40B4-BE49-F238E27FC236}">
                <a16:creationId xmlns:a16="http://schemas.microsoft.com/office/drawing/2014/main" id="{DB9D50D3-7352-4639-9D13-79FBA75F70B3}"/>
              </a:ext>
            </a:extLst>
          </p:cNvPr>
          <p:cNvSpPr txBox="1">
            <a:spLocks/>
          </p:cNvSpPr>
          <p:nvPr/>
        </p:nvSpPr>
        <p:spPr>
          <a:xfrm>
            <a:off x="0" y="388066"/>
            <a:ext cx="12192000" cy="1219200"/>
          </a:xfrm>
          <a:prstGeom prst="rect">
            <a:avLst/>
          </a:prstGeom>
        </p:spPr>
        <p:txBody>
          <a:bodyPr vert="horz" lIns="91440" tIns="45720" rIns="91440" bIns="45720" rtlCol="0">
            <a:noAutofit/>
          </a:bodyPr>
          <a:lst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lnSpc>
                <a:spcPct val="105000"/>
              </a:lnSpc>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lnSpc>
                <a:spcPct val="105000"/>
              </a:lnSpc>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lnSpc>
                <a:spcPct val="105000"/>
              </a:lnSpc>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lnSpc>
                <a:spcPct val="105000"/>
              </a:lnSpc>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a:lstStyle>
          <a:p>
            <a:pPr marL="0" indent="0" algn="ctr">
              <a:buFont typeface="Wingdings" pitchFamily="2" charset="2"/>
              <a:buNone/>
            </a:pPr>
            <a:r>
              <a:rPr lang="en-US" sz="4000" dirty="0"/>
              <a:t>Create → </a:t>
            </a:r>
            <a:r>
              <a:rPr lang="en-US" sz="4000" b="1" dirty="0"/>
              <a:t>Package</a:t>
            </a:r>
            <a:r>
              <a:rPr lang="en-US" sz="4000" dirty="0"/>
              <a:t> → Share</a:t>
            </a:r>
          </a:p>
        </p:txBody>
      </p:sp>
      <p:pic>
        <p:nvPicPr>
          <p:cNvPr id="6" name="Picture 5">
            <a:extLst>
              <a:ext uri="{FF2B5EF4-FFF2-40B4-BE49-F238E27FC236}">
                <a16:creationId xmlns:a16="http://schemas.microsoft.com/office/drawing/2014/main" id="{FB6A26FF-43A9-492E-81F1-023ABDBD1E9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26195" y="3238584"/>
            <a:ext cx="1267632" cy="2448386"/>
          </a:xfrm>
          <a:prstGeom prst="rect">
            <a:avLst/>
          </a:prstGeom>
        </p:spPr>
      </p:pic>
      <p:grpSp>
        <p:nvGrpSpPr>
          <p:cNvPr id="8" name="Group 7">
            <a:extLst>
              <a:ext uri="{FF2B5EF4-FFF2-40B4-BE49-F238E27FC236}">
                <a16:creationId xmlns:a16="http://schemas.microsoft.com/office/drawing/2014/main" id="{8C0F22B3-B1F6-4BF5-A5D9-87DBF14F7CC0}"/>
              </a:ext>
            </a:extLst>
          </p:cNvPr>
          <p:cNvGrpSpPr/>
          <p:nvPr/>
        </p:nvGrpSpPr>
        <p:grpSpPr>
          <a:xfrm rot="1710295">
            <a:off x="2209800" y="1520912"/>
            <a:ext cx="2895600" cy="2270391"/>
            <a:chOff x="11906974" y="1330242"/>
            <a:chExt cx="6186550" cy="4929184"/>
          </a:xfrm>
        </p:grpSpPr>
        <p:pic>
          <p:nvPicPr>
            <p:cNvPr id="9" name="Picture 8">
              <a:extLst>
                <a:ext uri="{FF2B5EF4-FFF2-40B4-BE49-F238E27FC236}">
                  <a16:creationId xmlns:a16="http://schemas.microsoft.com/office/drawing/2014/main" id="{13A7EEF0-E183-4BAD-9305-09C572C27E71}"/>
                </a:ext>
              </a:extLst>
            </p:cNvPr>
            <p:cNvPicPr>
              <a:picLocks noChangeAspect="1"/>
            </p:cNvPicPr>
            <p:nvPr/>
          </p:nvPicPr>
          <p:blipFill>
            <a:blip r:embed="rId4"/>
            <a:stretch>
              <a:fillRect/>
            </a:stretch>
          </p:blipFill>
          <p:spPr>
            <a:xfrm>
              <a:off x="11906974" y="1330242"/>
              <a:ext cx="6186550" cy="4929184"/>
            </a:xfrm>
            <a:prstGeom prst="rect">
              <a:avLst/>
            </a:prstGeom>
          </p:spPr>
        </p:pic>
        <p:pic>
          <p:nvPicPr>
            <p:cNvPr id="10" name="Picture 9">
              <a:extLst>
                <a:ext uri="{FF2B5EF4-FFF2-40B4-BE49-F238E27FC236}">
                  <a16:creationId xmlns:a16="http://schemas.microsoft.com/office/drawing/2014/main" id="{F8F66EE8-39A1-44A8-9072-E6B139370438}"/>
                </a:ext>
              </a:extLst>
            </p:cNvPr>
            <p:cNvPicPr>
              <a:picLocks noChangeAspect="1"/>
            </p:cNvPicPr>
            <p:nvPr/>
          </p:nvPicPr>
          <p:blipFill>
            <a:blip r:embed="rId5"/>
            <a:stretch>
              <a:fillRect/>
            </a:stretch>
          </p:blipFill>
          <p:spPr>
            <a:xfrm rot="10800000">
              <a:off x="13063333" y="2590800"/>
              <a:ext cx="2809764" cy="1730290"/>
            </a:xfrm>
            <a:prstGeom prst="rect">
              <a:avLst/>
            </a:prstGeom>
          </p:spPr>
        </p:pic>
      </p:grpSp>
      <p:grpSp>
        <p:nvGrpSpPr>
          <p:cNvPr id="7" name="Group 6">
            <a:extLst>
              <a:ext uri="{FF2B5EF4-FFF2-40B4-BE49-F238E27FC236}">
                <a16:creationId xmlns:a16="http://schemas.microsoft.com/office/drawing/2014/main" id="{B1760A4B-5ECD-4EE9-A830-70B651D9E375}"/>
              </a:ext>
            </a:extLst>
          </p:cNvPr>
          <p:cNvGrpSpPr/>
          <p:nvPr/>
        </p:nvGrpSpPr>
        <p:grpSpPr>
          <a:xfrm>
            <a:off x="3886200" y="4344630"/>
            <a:ext cx="5803592" cy="2247816"/>
            <a:chOff x="3833506" y="4344630"/>
            <a:chExt cx="5803592" cy="2247816"/>
          </a:xfrm>
        </p:grpSpPr>
        <p:sp>
          <p:nvSpPr>
            <p:cNvPr id="5" name="Rectangle 4">
              <a:extLst>
                <a:ext uri="{FF2B5EF4-FFF2-40B4-BE49-F238E27FC236}">
                  <a16:creationId xmlns:a16="http://schemas.microsoft.com/office/drawing/2014/main" id="{48AA54D1-F64C-4E0F-A4EE-A06203521B5D}"/>
                </a:ext>
              </a:extLst>
            </p:cNvPr>
            <p:cNvSpPr/>
            <p:nvPr/>
          </p:nvSpPr>
          <p:spPr>
            <a:xfrm>
              <a:off x="4953000" y="4344630"/>
              <a:ext cx="3581400" cy="22478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
          <p:nvSpPr>
            <p:cNvPr id="12" name="Rectangle 11">
              <a:extLst>
                <a:ext uri="{FF2B5EF4-FFF2-40B4-BE49-F238E27FC236}">
                  <a16:creationId xmlns:a16="http://schemas.microsoft.com/office/drawing/2014/main" id="{1E0AC25F-FB36-417E-9FEE-45DD10A53B4B}"/>
                </a:ext>
              </a:extLst>
            </p:cNvPr>
            <p:cNvSpPr/>
            <p:nvPr/>
          </p:nvSpPr>
          <p:spPr>
            <a:xfrm rot="20045461" flipV="1">
              <a:off x="3833506" y="4601072"/>
              <a:ext cx="1219200" cy="1973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
          <p:nvSpPr>
            <p:cNvPr id="13" name="Rectangle 12">
              <a:extLst>
                <a:ext uri="{FF2B5EF4-FFF2-40B4-BE49-F238E27FC236}">
                  <a16:creationId xmlns:a16="http://schemas.microsoft.com/office/drawing/2014/main" id="{DD34A25C-67F1-4BE7-8AF7-F2B14A7FEA74}"/>
                </a:ext>
              </a:extLst>
            </p:cNvPr>
            <p:cNvSpPr/>
            <p:nvPr/>
          </p:nvSpPr>
          <p:spPr>
            <a:xfrm rot="833155" flipV="1">
              <a:off x="8445899" y="4476115"/>
              <a:ext cx="1191199" cy="2042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grpSp>
      <p:sp>
        <p:nvSpPr>
          <p:cNvPr id="15" name="Right Arrow 44">
            <a:extLst>
              <a:ext uri="{FF2B5EF4-FFF2-40B4-BE49-F238E27FC236}">
                <a16:creationId xmlns:a16="http://schemas.microsoft.com/office/drawing/2014/main" id="{82840C11-F6B2-427D-9CDE-F02A272284D2}"/>
              </a:ext>
            </a:extLst>
          </p:cNvPr>
          <p:cNvSpPr/>
          <p:nvPr/>
        </p:nvSpPr>
        <p:spPr>
          <a:xfrm rot="2428497">
            <a:off x="5114639" y="3235957"/>
            <a:ext cx="1381893" cy="700280"/>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Tree>
    <p:extLst>
      <p:ext uri="{BB962C8B-B14F-4D97-AF65-F5344CB8AC3E}">
        <p14:creationId xmlns:p14="http://schemas.microsoft.com/office/powerpoint/2010/main" val="209923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App Packaging</a:t>
            </a:r>
            <a:endParaRPr lang="en-US" sz="2000" dirty="0">
              <a:solidFill>
                <a:schemeClr val="tx1"/>
              </a:solidFill>
            </a:endParaRPr>
          </a:p>
        </p:txBody>
      </p:sp>
      <p:sp>
        <p:nvSpPr>
          <p:cNvPr id="3" name="Content Placeholder 2"/>
          <p:cNvSpPr>
            <a:spLocks noGrp="1"/>
          </p:cNvSpPr>
          <p:nvPr>
            <p:ph idx="1"/>
          </p:nvPr>
        </p:nvSpPr>
        <p:spPr>
          <a:xfrm>
            <a:off x="609602" y="1600200"/>
            <a:ext cx="7050256" cy="4648200"/>
          </a:xfrm>
        </p:spPr>
        <p:txBody>
          <a:bodyPr/>
          <a:lstStyle/>
          <a:p>
            <a:r>
              <a:rPr lang="en-US" dirty="0"/>
              <a:t>Package your app as a single installation file</a:t>
            </a:r>
          </a:p>
          <a:p>
            <a:pPr lvl="1"/>
            <a:r>
              <a:rPr lang="en-US" dirty="0"/>
              <a:t>Easy distribution and installation into the apps gallery</a:t>
            </a:r>
          </a:p>
          <a:p>
            <a:pPr lvl="1"/>
            <a:r>
              <a:rPr lang="en-US" dirty="0"/>
              <a:t>Automatically includes all necessary files</a:t>
            </a:r>
          </a:p>
          <a:p>
            <a:pPr lvl="1"/>
            <a:r>
              <a:rPr lang="en-US" dirty="0"/>
              <a:t>Documents required products</a:t>
            </a:r>
          </a:p>
          <a:p>
            <a:endParaRPr lang="en-US" dirty="0"/>
          </a:p>
        </p:txBody>
      </p:sp>
      <p:pic>
        <p:nvPicPr>
          <p:cNvPr id="1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43174" y="1709456"/>
            <a:ext cx="3139227" cy="291763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pic>
        <p:nvPicPr>
          <p:cNvPr id="24" name="Picture 2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125362" y="4202946"/>
            <a:ext cx="4635623" cy="2045454"/>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chemeClr val="accent1"/>
                </a:solidFill>
              </a14:hiddenFill>
            </a:ext>
          </a:extLst>
        </p:spPr>
      </p:pic>
    </p:spTree>
    <p:extLst>
      <p:ext uri="{BB962C8B-B14F-4D97-AF65-F5344CB8AC3E}">
        <p14:creationId xmlns:p14="http://schemas.microsoft.com/office/powerpoint/2010/main" val="40475124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65A2892-A822-46A3-9F60-E77717E7F04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104965" y="3033002"/>
            <a:ext cx="1267632" cy="2448386"/>
          </a:xfrm>
          <a:prstGeom prst="rect">
            <a:avLst/>
          </a:prstGeom>
        </p:spPr>
      </p:pic>
      <p:sp>
        <p:nvSpPr>
          <p:cNvPr id="4" name="Content Placeholder 13">
            <a:extLst>
              <a:ext uri="{FF2B5EF4-FFF2-40B4-BE49-F238E27FC236}">
                <a16:creationId xmlns:a16="http://schemas.microsoft.com/office/drawing/2014/main" id="{D7862746-D3B9-4207-8F84-60B167820252}"/>
              </a:ext>
            </a:extLst>
          </p:cNvPr>
          <p:cNvSpPr txBox="1">
            <a:spLocks/>
          </p:cNvSpPr>
          <p:nvPr/>
        </p:nvSpPr>
        <p:spPr>
          <a:xfrm>
            <a:off x="0" y="388066"/>
            <a:ext cx="12192000" cy="1219200"/>
          </a:xfrm>
          <a:prstGeom prst="rect">
            <a:avLst/>
          </a:prstGeom>
        </p:spPr>
        <p:txBody>
          <a:bodyPr vert="horz" lIns="91440" tIns="45720" rIns="91440" bIns="45720" rtlCol="0">
            <a:noAutofit/>
          </a:bodyPr>
          <a:lstStyle>
            <a:lvl1pPr marL="343755" indent="-343755" algn="l" defTabSz="916680" rtl="0" eaLnBrk="1" latinLnBrk="0" hangingPunct="1">
              <a:spcBef>
                <a:spcPct val="20000"/>
              </a:spcBef>
              <a:buClr>
                <a:schemeClr val="tx2"/>
              </a:buClr>
              <a:buSzPct val="75000"/>
              <a:buFont typeface="Wingdings" pitchFamily="2" charset="2"/>
              <a:buChar char="§"/>
              <a:defRPr sz="2400" kern="1200">
                <a:solidFill>
                  <a:schemeClr val="tx1"/>
                </a:solidFill>
                <a:latin typeface="Arial" pitchFamily="34" charset="0"/>
                <a:ea typeface="+mn-ea"/>
                <a:cs typeface="Arial" pitchFamily="34" charset="0"/>
              </a:defRPr>
            </a:lvl1pPr>
            <a:lvl2pPr marL="744802" indent="-286462" algn="l" defTabSz="916680" rtl="0" eaLnBrk="1" latinLnBrk="0" hangingPunct="1">
              <a:lnSpc>
                <a:spcPct val="105000"/>
              </a:lnSpc>
              <a:spcBef>
                <a:spcPct val="20000"/>
              </a:spcBef>
              <a:buClr>
                <a:schemeClr val="tx2"/>
              </a:buClr>
              <a:buFont typeface="Arial" pitchFamily="34" charset="0"/>
              <a:buChar char="–"/>
              <a:defRPr sz="2000" kern="1200">
                <a:solidFill>
                  <a:schemeClr val="tx1"/>
                </a:solidFill>
                <a:latin typeface="Arial" pitchFamily="34" charset="0"/>
                <a:ea typeface="+mn-ea"/>
                <a:cs typeface="Arial" pitchFamily="34" charset="0"/>
              </a:defRPr>
            </a:lvl2pPr>
            <a:lvl3pPr marL="1145850" indent="-229170" algn="l" defTabSz="916680" rtl="0" eaLnBrk="1" latinLnBrk="0" hangingPunct="1">
              <a:lnSpc>
                <a:spcPct val="105000"/>
              </a:lnSpc>
              <a:spcBef>
                <a:spcPct val="20000"/>
              </a:spcBef>
              <a:buClr>
                <a:schemeClr val="tx2"/>
              </a:buClr>
              <a:buSzPct val="75000"/>
              <a:buFont typeface="Wingdings" pitchFamily="2" charset="2"/>
              <a:buChar char="§"/>
              <a:defRPr sz="1604" kern="1200">
                <a:solidFill>
                  <a:schemeClr val="tx1"/>
                </a:solidFill>
                <a:latin typeface="Arial" pitchFamily="34" charset="0"/>
                <a:ea typeface="+mn-ea"/>
                <a:cs typeface="Arial" pitchFamily="34" charset="0"/>
              </a:defRPr>
            </a:lvl3pPr>
            <a:lvl4pPr marL="1604190" indent="-229170" algn="l" defTabSz="916680" rtl="0" eaLnBrk="1" latinLnBrk="0" hangingPunct="1">
              <a:lnSpc>
                <a:spcPct val="105000"/>
              </a:lnSpc>
              <a:spcBef>
                <a:spcPct val="20000"/>
              </a:spcBef>
              <a:buFont typeface="Arial" pitchFamily="34" charset="0"/>
              <a:buNone/>
              <a:defRPr sz="1604" kern="1200">
                <a:solidFill>
                  <a:schemeClr val="tx1"/>
                </a:solidFill>
                <a:latin typeface="Arial" pitchFamily="34" charset="0"/>
                <a:ea typeface="+mn-ea"/>
                <a:cs typeface="Arial" pitchFamily="34" charset="0"/>
              </a:defRPr>
            </a:lvl4pPr>
            <a:lvl5pPr marL="2062531" indent="-229170" algn="l" defTabSz="916680" rtl="0" eaLnBrk="1" latinLnBrk="0" hangingPunct="1">
              <a:lnSpc>
                <a:spcPct val="105000"/>
              </a:lnSpc>
              <a:spcBef>
                <a:spcPct val="20000"/>
              </a:spcBef>
              <a:buClr>
                <a:schemeClr val="tx2"/>
              </a:buClr>
              <a:buFont typeface="Arial" pitchFamily="34" charset="0"/>
              <a:buChar char="»"/>
              <a:defRPr sz="1404" kern="1200">
                <a:solidFill>
                  <a:schemeClr val="tx1"/>
                </a:solidFill>
                <a:latin typeface="Arial" pitchFamily="34" charset="0"/>
                <a:ea typeface="+mn-ea"/>
                <a:cs typeface="Arial" pitchFamily="34" charset="0"/>
              </a:defRPr>
            </a:lvl5pPr>
            <a:lvl6pPr marL="252087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6pPr>
            <a:lvl7pPr marL="297921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7pPr>
            <a:lvl8pPr marL="343755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8pPr>
            <a:lvl9pPr marL="3895891" indent="-229170" algn="l" defTabSz="916680" rtl="0" eaLnBrk="1" latinLnBrk="0" hangingPunct="1">
              <a:spcBef>
                <a:spcPct val="20000"/>
              </a:spcBef>
              <a:buFont typeface="Arial" pitchFamily="34" charset="0"/>
              <a:buChar char="•"/>
              <a:defRPr sz="2005" kern="1200">
                <a:solidFill>
                  <a:schemeClr val="tx1"/>
                </a:solidFill>
                <a:latin typeface="+mn-lt"/>
                <a:ea typeface="+mn-ea"/>
                <a:cs typeface="+mn-cs"/>
              </a:defRPr>
            </a:lvl9pPr>
          </a:lstStyle>
          <a:p>
            <a:pPr marL="0" indent="0" algn="ctr">
              <a:buFont typeface="Wingdings" pitchFamily="2" charset="2"/>
              <a:buNone/>
            </a:pPr>
            <a:r>
              <a:rPr lang="en-US" sz="4000" dirty="0"/>
              <a:t>Create → Package → </a:t>
            </a:r>
            <a:r>
              <a:rPr lang="en-US" sz="4000" b="1" dirty="0"/>
              <a:t>Share</a:t>
            </a:r>
          </a:p>
        </p:txBody>
      </p:sp>
      <p:grpSp>
        <p:nvGrpSpPr>
          <p:cNvPr id="6" name="Group 5">
            <a:extLst>
              <a:ext uri="{FF2B5EF4-FFF2-40B4-BE49-F238E27FC236}">
                <a16:creationId xmlns:a16="http://schemas.microsoft.com/office/drawing/2014/main" id="{A8702841-8F8B-4AC4-B666-E735F52AC4C6}"/>
              </a:ext>
            </a:extLst>
          </p:cNvPr>
          <p:cNvGrpSpPr/>
          <p:nvPr/>
        </p:nvGrpSpPr>
        <p:grpSpPr>
          <a:xfrm>
            <a:off x="4578610" y="2204772"/>
            <a:ext cx="3034780" cy="1991255"/>
            <a:chOff x="3194204" y="2478420"/>
            <a:chExt cx="5803592" cy="3807996"/>
          </a:xfrm>
        </p:grpSpPr>
        <p:grpSp>
          <p:nvGrpSpPr>
            <p:cNvPr id="11" name="Group 10">
              <a:extLst>
                <a:ext uri="{FF2B5EF4-FFF2-40B4-BE49-F238E27FC236}">
                  <a16:creationId xmlns:a16="http://schemas.microsoft.com/office/drawing/2014/main" id="{684EA4B4-1EAC-426F-AD6C-D922298BE90A}"/>
                </a:ext>
              </a:extLst>
            </p:cNvPr>
            <p:cNvGrpSpPr/>
            <p:nvPr/>
          </p:nvGrpSpPr>
          <p:grpSpPr>
            <a:xfrm>
              <a:off x="4634196" y="2478420"/>
              <a:ext cx="2895600" cy="2270391"/>
              <a:chOff x="11906974" y="1330242"/>
              <a:chExt cx="6186550" cy="4929184"/>
            </a:xfrm>
          </p:grpSpPr>
          <p:pic>
            <p:nvPicPr>
              <p:cNvPr id="12" name="Picture 11">
                <a:extLst>
                  <a:ext uri="{FF2B5EF4-FFF2-40B4-BE49-F238E27FC236}">
                    <a16:creationId xmlns:a16="http://schemas.microsoft.com/office/drawing/2014/main" id="{523F9EE5-F7A2-4F8A-B015-851B58E34C52}"/>
                  </a:ext>
                </a:extLst>
              </p:cNvPr>
              <p:cNvPicPr>
                <a:picLocks noChangeAspect="1"/>
              </p:cNvPicPr>
              <p:nvPr/>
            </p:nvPicPr>
            <p:blipFill>
              <a:blip r:embed="rId4"/>
              <a:stretch>
                <a:fillRect/>
              </a:stretch>
            </p:blipFill>
            <p:spPr>
              <a:xfrm>
                <a:off x="11906974" y="1330242"/>
                <a:ext cx="6186550" cy="4929184"/>
              </a:xfrm>
              <a:prstGeom prst="rect">
                <a:avLst/>
              </a:prstGeom>
            </p:spPr>
          </p:pic>
          <p:pic>
            <p:nvPicPr>
              <p:cNvPr id="13" name="Picture 12">
                <a:extLst>
                  <a:ext uri="{FF2B5EF4-FFF2-40B4-BE49-F238E27FC236}">
                    <a16:creationId xmlns:a16="http://schemas.microsoft.com/office/drawing/2014/main" id="{99A74B06-C7AB-4C83-A29F-6DDBCBE9A0AA}"/>
                  </a:ext>
                </a:extLst>
              </p:cNvPr>
              <p:cNvPicPr>
                <a:picLocks noChangeAspect="1"/>
              </p:cNvPicPr>
              <p:nvPr/>
            </p:nvPicPr>
            <p:blipFill>
              <a:blip r:embed="rId5"/>
              <a:stretch>
                <a:fillRect/>
              </a:stretch>
            </p:blipFill>
            <p:spPr>
              <a:xfrm rot="10800000">
                <a:off x="13063333" y="2590800"/>
                <a:ext cx="2809764" cy="1730290"/>
              </a:xfrm>
              <a:prstGeom prst="rect">
                <a:avLst/>
              </a:prstGeom>
            </p:spPr>
          </p:pic>
        </p:grpSp>
        <p:grpSp>
          <p:nvGrpSpPr>
            <p:cNvPr id="7" name="Group 6">
              <a:extLst>
                <a:ext uri="{FF2B5EF4-FFF2-40B4-BE49-F238E27FC236}">
                  <a16:creationId xmlns:a16="http://schemas.microsoft.com/office/drawing/2014/main" id="{028F8F60-AB3B-4D40-A1F7-532CFF57B92C}"/>
                </a:ext>
              </a:extLst>
            </p:cNvPr>
            <p:cNvGrpSpPr/>
            <p:nvPr/>
          </p:nvGrpSpPr>
          <p:grpSpPr>
            <a:xfrm>
              <a:off x="3194204" y="4038600"/>
              <a:ext cx="5803592" cy="2247816"/>
              <a:chOff x="3833506" y="4344630"/>
              <a:chExt cx="5803592" cy="2247816"/>
            </a:xfrm>
          </p:grpSpPr>
          <p:sp>
            <p:nvSpPr>
              <p:cNvPr id="8" name="Rectangle 7">
                <a:extLst>
                  <a:ext uri="{FF2B5EF4-FFF2-40B4-BE49-F238E27FC236}">
                    <a16:creationId xmlns:a16="http://schemas.microsoft.com/office/drawing/2014/main" id="{968922AA-F013-47EB-9825-B9AACB1A31F6}"/>
                  </a:ext>
                </a:extLst>
              </p:cNvPr>
              <p:cNvSpPr/>
              <p:nvPr/>
            </p:nvSpPr>
            <p:spPr>
              <a:xfrm>
                <a:off x="4953000" y="4344630"/>
                <a:ext cx="3581400" cy="22478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
            <p:nvSpPr>
              <p:cNvPr id="9" name="Rectangle 8">
                <a:extLst>
                  <a:ext uri="{FF2B5EF4-FFF2-40B4-BE49-F238E27FC236}">
                    <a16:creationId xmlns:a16="http://schemas.microsoft.com/office/drawing/2014/main" id="{E72CB7DB-C728-4EFC-A2A0-989A88B9E018}"/>
                  </a:ext>
                </a:extLst>
              </p:cNvPr>
              <p:cNvSpPr/>
              <p:nvPr/>
            </p:nvSpPr>
            <p:spPr>
              <a:xfrm rot="20045461" flipV="1">
                <a:off x="3833506" y="4601072"/>
                <a:ext cx="1219200" cy="1973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
            <p:nvSpPr>
              <p:cNvPr id="10" name="Rectangle 9">
                <a:extLst>
                  <a:ext uri="{FF2B5EF4-FFF2-40B4-BE49-F238E27FC236}">
                    <a16:creationId xmlns:a16="http://schemas.microsoft.com/office/drawing/2014/main" id="{5E8A1842-60E3-4D3D-81EC-8C7CE7212C4D}"/>
                  </a:ext>
                </a:extLst>
              </p:cNvPr>
              <p:cNvSpPr/>
              <p:nvPr/>
            </p:nvSpPr>
            <p:spPr>
              <a:xfrm rot="833155" flipV="1">
                <a:off x="8445899" y="4476115"/>
                <a:ext cx="1191199" cy="20424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grpSp>
      </p:grpSp>
      <p:grpSp>
        <p:nvGrpSpPr>
          <p:cNvPr id="20" name="Group 19">
            <a:extLst>
              <a:ext uri="{FF2B5EF4-FFF2-40B4-BE49-F238E27FC236}">
                <a16:creationId xmlns:a16="http://schemas.microsoft.com/office/drawing/2014/main" id="{F8FA9553-B891-497F-A86E-AE012BF1368E}"/>
              </a:ext>
            </a:extLst>
          </p:cNvPr>
          <p:cNvGrpSpPr/>
          <p:nvPr/>
        </p:nvGrpSpPr>
        <p:grpSpPr>
          <a:xfrm>
            <a:off x="8782110" y="3092387"/>
            <a:ext cx="1304925" cy="2438400"/>
            <a:chOff x="7650762" y="4031534"/>
            <a:chExt cx="1304925" cy="2438400"/>
          </a:xfrm>
        </p:grpSpPr>
        <p:pic>
          <p:nvPicPr>
            <p:cNvPr id="18" name="Picture 17">
              <a:extLst>
                <a:ext uri="{FF2B5EF4-FFF2-40B4-BE49-F238E27FC236}">
                  <a16:creationId xmlns:a16="http://schemas.microsoft.com/office/drawing/2014/main" id="{9EB9CE01-936B-47EC-AFB1-A25978550BB1}"/>
                </a:ext>
              </a:extLst>
            </p:cNvPr>
            <p:cNvPicPr>
              <a:picLocks noChangeAspect="1"/>
            </p:cNvPicPr>
            <p:nvPr/>
          </p:nvPicPr>
          <p:blipFill>
            <a:blip r:embed="rId6"/>
            <a:stretch>
              <a:fillRect/>
            </a:stretch>
          </p:blipFill>
          <p:spPr>
            <a:xfrm>
              <a:off x="7650762" y="4031534"/>
              <a:ext cx="1304925" cy="2438400"/>
            </a:xfrm>
            <a:prstGeom prst="rect">
              <a:avLst/>
            </a:prstGeom>
          </p:spPr>
        </p:pic>
        <p:sp>
          <p:nvSpPr>
            <p:cNvPr id="19" name="TextBox 18">
              <a:extLst>
                <a:ext uri="{FF2B5EF4-FFF2-40B4-BE49-F238E27FC236}">
                  <a16:creationId xmlns:a16="http://schemas.microsoft.com/office/drawing/2014/main" id="{C5D83C69-9856-4284-8B6F-37887652E39F}"/>
                </a:ext>
              </a:extLst>
            </p:cNvPr>
            <p:cNvSpPr txBox="1"/>
            <p:nvPr/>
          </p:nvSpPr>
          <p:spPr>
            <a:xfrm>
              <a:off x="8036524" y="4837662"/>
              <a:ext cx="533400" cy="707886"/>
            </a:xfrm>
            <a:prstGeom prst="rect">
              <a:avLst/>
            </a:prstGeom>
            <a:noFill/>
          </p:spPr>
          <p:txBody>
            <a:bodyPr wrap="square" rtlCol="0">
              <a:spAutoFit/>
            </a:bodyPr>
            <a:lstStyle/>
            <a:p>
              <a:r>
                <a:rPr lang="en-US" sz="4000" dirty="0">
                  <a:solidFill>
                    <a:schemeClr val="accent1">
                      <a:lumMod val="75000"/>
                    </a:schemeClr>
                  </a:solidFill>
                  <a:latin typeface="Arial" pitchFamily="34" charset="0"/>
                  <a:cs typeface="Arial" pitchFamily="34" charset="0"/>
                </a:rPr>
                <a:t>?</a:t>
              </a:r>
            </a:p>
          </p:txBody>
        </p:sp>
      </p:grpSp>
      <p:sp>
        <p:nvSpPr>
          <p:cNvPr id="21" name="Right Arrow 44">
            <a:extLst>
              <a:ext uri="{FF2B5EF4-FFF2-40B4-BE49-F238E27FC236}">
                <a16:creationId xmlns:a16="http://schemas.microsoft.com/office/drawing/2014/main" id="{9CEA96DD-22A5-4608-B727-8195D12455EE}"/>
              </a:ext>
            </a:extLst>
          </p:cNvPr>
          <p:cNvSpPr/>
          <p:nvPr/>
        </p:nvSpPr>
        <p:spPr>
          <a:xfrm>
            <a:off x="4059290" y="4311587"/>
            <a:ext cx="4073420" cy="700280"/>
          </a:xfrm>
          <a:prstGeom prst="rightArrow">
            <a:avLst/>
          </a:prstGeom>
          <a:gradFill flip="none" rotWithShape="1">
            <a:gsLst>
              <a:gs pos="0">
                <a:srgbClr val="ACC3D3"/>
              </a:gs>
              <a:gs pos="37172">
                <a:srgbClr val="B8CDE1"/>
              </a:gs>
              <a:gs pos="21000">
                <a:schemeClr val="accent1">
                  <a:lumMod val="45000"/>
                  <a:lumOff val="55000"/>
                </a:schemeClr>
              </a:gs>
              <a:gs pos="73000">
                <a:srgbClr val="84A9C7"/>
              </a:gs>
            </a:gsLst>
            <a:path path="circle">
              <a:fillToRect t="100000" r="100000"/>
            </a:path>
            <a:tileRect l="-100000" b="-100000"/>
          </a:gradFill>
          <a:ln w="19050">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dirty="0">
              <a:latin typeface="Arial" pitchFamily="34" charset="0"/>
              <a:cs typeface="Arial" pitchFamily="34" charset="0"/>
            </a:endParaRPr>
          </a:p>
        </p:txBody>
      </p:sp>
    </p:spTree>
    <p:extLst>
      <p:ext uri="{BB962C8B-B14F-4D97-AF65-F5344CB8AC3E}">
        <p14:creationId xmlns:p14="http://schemas.microsoft.com/office/powerpoint/2010/main" val="3103024414"/>
      </p:ext>
    </p:extLst>
  </p:cSld>
  <p:clrMapOvr>
    <a:masterClrMapping/>
  </p:clrMapOvr>
</p:sld>
</file>

<file path=ppt/theme/theme1.xml><?xml version="1.0" encoding="utf-8"?>
<a:theme xmlns:a="http://schemas.openxmlformats.org/drawingml/2006/main" name="MW_Public_widescreen">
  <a:themeElements>
    <a:clrScheme name="MW">
      <a:dk1>
        <a:srgbClr val="000000"/>
      </a:dk1>
      <a:lt1>
        <a:srgbClr val="FFFFFF"/>
      </a:lt1>
      <a:dk2>
        <a:srgbClr val="0076A8"/>
      </a:dk2>
      <a:lt2>
        <a:srgbClr val="ECF5F8"/>
      </a:lt2>
      <a:accent1>
        <a:srgbClr val="D78824"/>
      </a:accent1>
      <a:accent2>
        <a:srgbClr val="004B87"/>
      </a:accent2>
      <a:accent3>
        <a:srgbClr val="00A9E0"/>
      </a:accent3>
      <a:accent4>
        <a:srgbClr val="F2A900"/>
      </a:accent4>
      <a:accent5>
        <a:srgbClr val="B7302C"/>
      </a:accent5>
      <a:accent6>
        <a:srgbClr val="48A23F"/>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a:noFill/>
        </a:ln>
      </a:spPr>
      <a:bodyPr rtlCol="0" anchor="ctr"/>
      <a:lstStyle>
        <a:defPPr algn="ctr">
          <a:defRPr b="1" dirty="0" smtClean="0">
            <a:latin typeface="Arial" pitchFamily="34" charset="0"/>
            <a:cs typeface="Arial" pitchFamily="34" charset="0"/>
          </a:defRPr>
        </a:defPPr>
      </a:lstStyle>
      <a:style>
        <a:lnRef idx="2">
          <a:schemeClr val="accent1">
            <a:shade val="50000"/>
          </a:schemeClr>
        </a:lnRef>
        <a:fillRef idx="1">
          <a:schemeClr val="accent1"/>
        </a:fillRef>
        <a:effectRef idx="0">
          <a:schemeClr val="accent1"/>
        </a:effectRef>
        <a:fontRef idx="minor">
          <a:schemeClr val="lt1"/>
        </a:fontRef>
      </a:style>
    </a:spDef>
    <a:lnDef>
      <a:spPr>
        <a:ln w="9525">
          <a:solidFill>
            <a:schemeClr val="accent5">
              <a:lumMod val="75000"/>
            </a:schemeClr>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defRPr sz="2000" dirty="0">
            <a:latin typeface="Arial" pitchFamily="34" charset="0"/>
            <a:cs typeface="Arial" pitchFamily="34" charset="0"/>
          </a:defRPr>
        </a:defPPr>
      </a:lstStyle>
    </a:txDef>
  </a:objectDefaults>
  <a:extraClrSchemeLst/>
  <a:extLst>
    <a:ext uri="{05A4C25C-085E-4340-85A3-A5531E510DB2}">
      <thm15:themeFamily xmlns:thm15="http://schemas.microsoft.com/office/thememl/2012/main" name="mw_public.potx" id="{77614DB2-AEEA-4C6F-B978-696DC4DCAD1E}" vid="{BAA8EA8E-6A7A-48B5-92CD-28D182738C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lcf76f155ced4ddcb4097134ff3c332f xmlns="b7b985a6-5614-4791-8283-b6a0b2c6681f">
      <Terms xmlns="http://schemas.microsoft.com/office/infopath/2007/PartnerControls"/>
    </lcf76f155ced4ddcb4097134ff3c332f>
    <TaxCatchAll xmlns="bbb466d9-fd0a-40ba-89cb-77eb15c2a30a" xsi:nil="true"/>
    <Number xmlns="b7b985a6-5614-4791-8283-b6a0b2c6681f"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5CED2B3B9BAE8849942648134EEE717D" ma:contentTypeVersion="23" ma:contentTypeDescription="Create a new document." ma:contentTypeScope="" ma:versionID="eb3bc34f9d807ec29c60be79aa7d88d2">
  <xsd:schema xmlns:xsd="http://www.w3.org/2001/XMLSchema" xmlns:xs="http://www.w3.org/2001/XMLSchema" xmlns:p="http://schemas.microsoft.com/office/2006/metadata/properties" xmlns:ns1="http://schemas.microsoft.com/sharepoint/v3" xmlns:ns2="b7b985a6-5614-4791-8283-b6a0b2c6681f" xmlns:ns3="bbb466d9-fd0a-40ba-89cb-77eb15c2a30a" targetNamespace="http://schemas.microsoft.com/office/2006/metadata/properties" ma:root="true" ma:fieldsID="4019da9e9dd101cef11d1bfc8a1fd2a7" ns1:_="" ns2:_="" ns3:_="">
    <xsd:import namespace="http://schemas.microsoft.com/sharepoint/v3"/>
    <xsd:import namespace="b7b985a6-5614-4791-8283-b6a0b2c6681f"/>
    <xsd:import namespace="bbb466d9-fd0a-40ba-89cb-77eb15c2a30a"/>
    <xsd:element name="properties">
      <xsd:complexType>
        <xsd:sequence>
          <xsd:element name="documentManagement">
            <xsd:complexType>
              <xsd:all>
                <xsd:element ref="ns2:Number" minOccurs="0"/>
                <xsd:element ref="ns3:SharedWithUsers" minOccurs="0"/>
                <xsd:element ref="ns3:SharedWithDetails" minOccurs="0"/>
                <xsd:element ref="ns3:LastSharedByUser" minOccurs="0"/>
                <xsd:element ref="ns3:LastSharedByTime" minOccurs="0"/>
                <xsd:element ref="ns2:MediaServiceMetadata" minOccurs="0"/>
                <xsd:element ref="ns2:MediaServiceFastMetadata" minOccurs="0"/>
                <xsd:element ref="ns2:MediaServiceDateTaken" minOccurs="0"/>
                <xsd:element ref="ns2:MediaServiceAutoTags" minOccurs="0"/>
                <xsd:element ref="ns2:MediaServiceOCR" minOccurs="0"/>
                <xsd:element ref="ns2:MediaServiceLocation" minOccurs="0"/>
                <xsd:element ref="ns2:MediaServiceEventHashCode" minOccurs="0"/>
                <xsd:element ref="ns2:MediaServiceGenerationTime"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1:_ip_UnifiedCompliancePolicyProperties" minOccurs="0"/>
                <xsd:element ref="ns1:_ip_UnifiedCompliancePolicyUIAction"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7" nillable="true" ma:displayName="Unified Compliance Policy Properties" ma:hidden="true" ma:internalName="_ip_UnifiedCompliancePolicyProperties">
      <xsd:simpleType>
        <xsd:restriction base="dms:Note"/>
      </xsd:simpleType>
    </xsd:element>
    <xsd:element name="_ip_UnifiedCompliancePolicyUIAction" ma:index="28"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7b985a6-5614-4791-8283-b6a0b2c6681f" elementFormDefault="qualified">
    <xsd:import namespace="http://schemas.microsoft.com/office/2006/documentManagement/types"/>
    <xsd:import namespace="http://schemas.microsoft.com/office/infopath/2007/PartnerControls"/>
    <xsd:element name="Number" ma:index="8" nillable="true" ma:displayName="Number" ma:internalName="Number">
      <xsd:simpleType>
        <xsd:restriction base="dms:Number"/>
      </xsd:simpleType>
    </xsd:element>
    <xsd:element name="MediaServiceMetadata" ma:index="13" nillable="true" ma:displayName="MediaServiceMetadata" ma:description="" ma:hidden="true" ma:internalName="MediaServiceMetadata" ma:readOnly="true">
      <xsd:simpleType>
        <xsd:restriction base="dms:Note"/>
      </xsd:simpleType>
    </xsd:element>
    <xsd:element name="MediaServiceFastMetadata" ma:index="14" nillable="true" ma:displayName="MediaServiceFastMetadata" ma:description="" ma:hidden="true" ma:internalName="MediaServiceFastMetadata" ma:readOnly="true">
      <xsd:simpleType>
        <xsd:restriction base="dms:Note"/>
      </xsd:simpleType>
    </xsd:element>
    <xsd:element name="MediaServiceDateTaken" ma:index="15" nillable="true" ma:displayName="MediaServiceDateTaken" ma:description="" ma:hidden="true" ma:internalName="MediaServiceDateTaken" ma:readOnly="true">
      <xsd:simpleType>
        <xsd:restriction base="dms:Text"/>
      </xsd:simpleType>
    </xsd:element>
    <xsd:element name="MediaServiceAutoTags" ma:index="16" nillable="true" ma:displayName="MediaServiceAutoTags" ma:description="" ma:internalName="MediaServiceAutoTags" ma:readOnly="true">
      <xsd:simpleType>
        <xsd:restriction base="dms:Text"/>
      </xsd:simpleType>
    </xsd:element>
    <xsd:element name="MediaServiceOCR" ma:index="17" nillable="true" ma:displayName="MediaServiceOCR" ma:internalName="MediaServiceOCR" ma:readOnly="true">
      <xsd:simpleType>
        <xsd:restriction base="dms:Note">
          <xsd:maxLength value="255"/>
        </xsd:restriction>
      </xsd:simpleType>
    </xsd:element>
    <xsd:element name="MediaServiceLocation" ma:index="18" nillable="true" ma:displayName="MediaServiceLocation" ma:internalName="MediaServiceLocation" ma:readOnly="true">
      <xsd:simpleType>
        <xsd:restriction base="dms:Text"/>
      </xsd:simpleType>
    </xsd:element>
    <xsd:element name="MediaServiceEventHashCode" ma:index="19" nillable="true" ma:displayName="MediaServiceEventHashCode" ma:hidden="true" ma:internalName="MediaServiceEventHashCode" ma:readOnly="true">
      <xsd:simpleType>
        <xsd:restriction base="dms:Text"/>
      </xsd:simpleType>
    </xsd:element>
    <xsd:element name="MediaServiceGenerationTime" ma:index="20" nillable="true" ma:displayName="MediaServiceGenerationTime" ma:hidden="true" ma:internalName="MediaServiceGenerationTime" ma:readOnly="true">
      <xsd:simpleType>
        <xsd:restriction base="dms:Text"/>
      </xsd:simpleType>
    </xsd:element>
    <xsd:element name="MediaServiceAutoKeyPoints" ma:index="21" nillable="true" ma:displayName="MediaServiceAutoKeyPoints" ma:hidden="true" ma:internalName="MediaServiceAutoKeyPoints" ma:readOnly="true">
      <xsd:simpleType>
        <xsd:restriction base="dms:Note"/>
      </xsd:simpleType>
    </xsd:element>
    <xsd:element name="MediaServiceKeyPoints" ma:index="22" nillable="true" ma:displayName="KeyPoints" ma:internalName="MediaServiceKeyPoints" ma:readOnly="true">
      <xsd:simpleType>
        <xsd:restriction base="dms:Note">
          <xsd:maxLength value="255"/>
        </xsd:restriction>
      </xsd:simpleType>
    </xsd:element>
    <xsd:element name="MediaLengthInSeconds" ma:index="23" nillable="true" ma:displayName="Length (seconds)" ma:internalName="MediaLengthInSeconds" ma:readOnly="true">
      <xsd:simpleType>
        <xsd:restriction base="dms:Unknown"/>
      </xsd:simpleType>
    </xsd:element>
    <xsd:element name="lcf76f155ced4ddcb4097134ff3c332f" ma:index="25" nillable="true" ma:taxonomy="true" ma:internalName="lcf76f155ced4ddcb4097134ff3c332f" ma:taxonomyFieldName="MediaServiceImageTags" ma:displayName="Image Tags" ma:readOnly="false" ma:fieldId="{5cf76f15-5ced-4ddc-b409-7134ff3c332f}" ma:taxonomyMulti="true" ma:sspId="dc2fbcc8-9673-4dab-87c4-578ccfafc19c"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9" nillable="true" ma:displayName="MediaServiceObjectDetectorVersions" ma:description="" ma:hidden="true" ma:indexed="true" ma:internalName="MediaServiceObjectDetectorVersions" ma:readOnly="true">
      <xsd:simpleType>
        <xsd:restriction base="dms:Text"/>
      </xsd:simpleType>
    </xsd:element>
    <xsd:element name="MediaServiceSearchProperties" ma:index="30"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bbb466d9-fd0a-40ba-89cb-77eb15c2a30a" elementFormDefault="qualified">
    <xsd:import namespace="http://schemas.microsoft.com/office/2006/documentManagement/types"/>
    <xsd:import namespace="http://schemas.microsoft.com/office/infopath/2007/PartnerControls"/>
    <xsd:element name="SharedWithUsers" ma:index="9"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0" nillable="true" ma:displayName="Shared With Details" ma:description="" ma:internalName="SharedWithDetails" ma:readOnly="true">
      <xsd:simpleType>
        <xsd:restriction base="dms:Note">
          <xsd:maxLength value="255"/>
        </xsd:restriction>
      </xsd:simpleType>
    </xsd:element>
    <xsd:element name="LastSharedByUser" ma:index="11" nillable="true" ma:displayName="Last Shared By User" ma:description="" ma:internalName="LastSharedByUser" ma:readOnly="true">
      <xsd:simpleType>
        <xsd:restriction base="dms:Note">
          <xsd:maxLength value="255"/>
        </xsd:restriction>
      </xsd:simpleType>
    </xsd:element>
    <xsd:element name="LastSharedByTime" ma:index="12" nillable="true" ma:displayName="Last Shared By Time" ma:description="" ma:internalName="LastSharedByTime" ma:readOnly="true">
      <xsd:simpleType>
        <xsd:restriction base="dms:DateTime"/>
      </xsd:simpleType>
    </xsd:element>
    <xsd:element name="TaxCatchAll" ma:index="26" nillable="true" ma:displayName="Taxonomy Catch All Column" ma:hidden="true" ma:list="{f023a373-7af4-4bfd-83ce-25f1d0f63536}" ma:internalName="TaxCatchAll" ma:showField="CatchAllData" ma:web="bbb466d9-fd0a-40ba-89cb-77eb15c2a30a">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B61DF2E-245C-45DF-A9A5-EABECEA4295F}">
  <ds:schemaRefs>
    <ds:schemaRef ds:uri="http://schemas.microsoft.com/sharepoint/v3/contenttype/forms"/>
  </ds:schemaRefs>
</ds:datastoreItem>
</file>

<file path=customXml/itemProps2.xml><?xml version="1.0" encoding="utf-8"?>
<ds:datastoreItem xmlns:ds="http://schemas.openxmlformats.org/officeDocument/2006/customXml" ds:itemID="{73B851B7-D313-4E85-A1E0-5976CFE11EC3}">
  <ds:schemaRefs>
    <ds:schemaRef ds:uri="19f94994-4311-4823-a682-47492cb9e3e3"/>
    <ds:schemaRef ds:uri="a70944c9-f5be-4b0f-89c7-00caf47c665c"/>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microsoft.com/sharepoint/v3"/>
    <ds:schemaRef ds:uri="http://schemas.openxmlformats.org/package/2006/metadata/core-properties"/>
    <ds:schemaRef ds:uri="http://www.w3.org/XML/1998/namespace"/>
    <ds:schemaRef ds:uri="b7b985a6-5614-4791-8283-b6a0b2c6681f"/>
    <ds:schemaRef ds:uri="bbb466d9-fd0a-40ba-89cb-77eb15c2a30a"/>
  </ds:schemaRefs>
</ds:datastoreItem>
</file>

<file path=customXml/itemProps3.xml><?xml version="1.0" encoding="utf-8"?>
<ds:datastoreItem xmlns:ds="http://schemas.openxmlformats.org/officeDocument/2006/customXml" ds:itemID="{F2986774-1B3F-47B2-986F-77B9257C18D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b7b985a6-5614-4791-8283-b6a0b2c6681f"/>
    <ds:schemaRef ds:uri="bbb466d9-fd0a-40ba-89cb-77eb15c2a30a"/>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blank</Template>
  <TotalTime>31779</TotalTime>
  <Words>1047</Words>
  <Application>Microsoft Office PowerPoint</Application>
  <PresentationFormat>Widescreen</PresentationFormat>
  <Paragraphs>88</Paragraphs>
  <Slides>14</Slides>
  <Notes>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__Inter_e66fe9</vt:lpstr>
      <vt:lpstr>Arial</vt:lpstr>
      <vt:lpstr>Calibri</vt:lpstr>
      <vt:lpstr>Courier New</vt:lpstr>
      <vt:lpstr>Wingdings</vt:lpstr>
      <vt:lpstr>MW_Public_widescreen</vt:lpstr>
      <vt:lpstr>University and MathWorks Present:  App Building Onramp</vt:lpstr>
      <vt:lpstr>Today: </vt:lpstr>
      <vt:lpstr>PowerPoint Presentation</vt:lpstr>
      <vt:lpstr>PowerPoint Presentation</vt:lpstr>
      <vt:lpstr>PowerPoint Presentation</vt:lpstr>
      <vt:lpstr>PowerPoint Presentation</vt:lpstr>
      <vt:lpstr>PowerPoint Presentation</vt:lpstr>
      <vt:lpstr>App Packaging</vt:lpstr>
      <vt:lpstr>PowerPoint Presentation</vt:lpstr>
      <vt:lpstr>MATLAB Programs Can be Shared With Anyone</vt:lpstr>
      <vt:lpstr>PowerPoint Presentation</vt:lpstr>
      <vt:lpstr>TO DO</vt:lpstr>
      <vt:lpstr>Prizes</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subject/>
  <dc:creator>Roshan Hingnekar</dc:creator>
  <cp:keywords>Version 23.0</cp:keywords>
  <dc:description/>
  <cp:lastModifiedBy>Ben Pasquariello</cp:lastModifiedBy>
  <cp:revision>3</cp:revision>
  <dcterms:created xsi:type="dcterms:W3CDTF">2023-11-21T13:43:57Z</dcterms:created>
  <dcterms:modified xsi:type="dcterms:W3CDTF">2024-01-17T13:16:26Z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AdHocReviewCycleID">
    <vt:i4>441712758</vt:i4>
  </property>
  <property fmtid="{D5CDD505-2E9C-101B-9397-08002B2CF9AE}" pid="3" name="_NewReviewCycle">
    <vt:lpwstr/>
  </property>
  <property fmtid="{D5CDD505-2E9C-101B-9397-08002B2CF9AE}" pid="4" name="_EmailSubject">
    <vt:lpwstr>Quick PPT question</vt:lpwstr>
  </property>
  <property fmtid="{D5CDD505-2E9C-101B-9397-08002B2CF9AE}" pid="5" name="_AuthorEmail">
    <vt:lpwstr>Julie.Cornell@mathworks.com</vt:lpwstr>
  </property>
  <property fmtid="{D5CDD505-2E9C-101B-9397-08002B2CF9AE}" pid="6" name="_AuthorEmailDisplayName">
    <vt:lpwstr>Julie Cornell</vt:lpwstr>
  </property>
  <property fmtid="{D5CDD505-2E9C-101B-9397-08002B2CF9AE}" pid="7" name="ContentTypeId">
    <vt:lpwstr>0x0101005CED2B3B9BAE8849942648134EEE717D</vt:lpwstr>
  </property>
  <property fmtid="{D5CDD505-2E9C-101B-9397-08002B2CF9AE}" pid="8" name="Order">
    <vt:r8>47491500</vt:r8>
  </property>
  <property fmtid="{D5CDD505-2E9C-101B-9397-08002B2CF9AE}" pid="9" name="xd_Signature">
    <vt:bool>false</vt:bool>
  </property>
  <property fmtid="{D5CDD505-2E9C-101B-9397-08002B2CF9AE}" pid="10" name="xd_ProgID">
    <vt:lpwstr/>
  </property>
  <property fmtid="{D5CDD505-2E9C-101B-9397-08002B2CF9AE}" pid="11" name="ComplianceAssetId">
    <vt:lpwstr/>
  </property>
  <property fmtid="{D5CDD505-2E9C-101B-9397-08002B2CF9AE}" pid="12" name="TemplateUrl">
    <vt:lpwstr/>
  </property>
  <property fmtid="{D5CDD505-2E9C-101B-9397-08002B2CF9AE}" pid="13" name="MediaServiceImageTags">
    <vt:lpwstr/>
  </property>
</Properties>
</file>

<file path=docProps/thumbnail.jpeg>
</file>